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Inter"/>
      <p:regular r:id="rId27"/>
      <p:bold r:id="rId28"/>
    </p:embeddedFont>
    <p:embeddedFont>
      <p:font typeface="PT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nna Brow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italic.fntdata"/><Relationship Id="rId30" Type="http://schemas.openxmlformats.org/officeDocument/2006/relationships/font" Target="fonts/PT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PT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27T20:06:28.850">
    <p:pos x="6000" y="0"/>
    <p:text>okay a lil krazy but, i both open and close on the abstract because i think its a nice round way to connect everything. HOWEVER I would edit them down so theyre better for presentation format and probably make them a bit different from each other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725e81b7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725e81b7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725e81b7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725e81b7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725e81b7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725e81b7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(likely returning a frequency modified by sensor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4f02b4f3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4f02b4f3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4f02b4f3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4f02b4f3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4f02b4f3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f4f02b4f3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4f9f39f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4f9f39f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4f02b4f3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4f02b4f3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725e81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725e81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4f02b4f3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4f02b4f3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4f02b4f3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4f02b4f3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4f02b4f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4f02b4f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725e81b7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725e81b7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725e81b7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725e81b7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4f02b4f3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4f02b4f3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3223008" y="-2215775"/>
            <a:ext cx="14556557" cy="10211427"/>
            <a:chOff x="-3223008" y="-2215775"/>
            <a:chExt cx="14556557" cy="10211427"/>
          </a:xfrm>
        </p:grpSpPr>
        <p:pic>
          <p:nvPicPr>
            <p:cNvPr id="11" name="Google Shape;11;p2"/>
            <p:cNvPicPr preferRelativeResize="0"/>
            <p:nvPr/>
          </p:nvPicPr>
          <p:blipFill>
            <a:blip r:embed="rId2">
              <a:alphaModFix/>
            </a:blip>
            <a:stretch>
              <a:fillRect/>
            </a:stretch>
          </p:blipFill>
          <p:spPr>
            <a:xfrm rot="1776129">
              <a:off x="5398439" y="-990361"/>
              <a:ext cx="5655472" cy="2626522"/>
            </a:xfrm>
            <a:prstGeom prst="rect">
              <a:avLst/>
            </a:prstGeom>
            <a:noFill/>
            <a:ln>
              <a:noFill/>
            </a:ln>
          </p:spPr>
        </p:pic>
        <p:pic>
          <p:nvPicPr>
            <p:cNvPr id="12" name="Google Shape;12;p2"/>
            <p:cNvPicPr preferRelativeResize="0"/>
            <p:nvPr/>
          </p:nvPicPr>
          <p:blipFill>
            <a:blip r:embed="rId3">
              <a:alphaModFix/>
            </a:blip>
            <a:stretch>
              <a:fillRect/>
            </a:stretch>
          </p:blipFill>
          <p:spPr>
            <a:xfrm rot="1180232">
              <a:off x="-2566982" y="1792900"/>
              <a:ext cx="7185315" cy="5143501"/>
            </a:xfrm>
            <a:prstGeom prst="rect">
              <a:avLst/>
            </a:prstGeom>
            <a:noFill/>
            <a:ln>
              <a:noFill/>
            </a:ln>
          </p:spPr>
        </p:pic>
      </p:grpSp>
      <p:sp>
        <p:nvSpPr>
          <p:cNvPr id="13" name="Google Shape;13;p2"/>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 name="Google Shape;14;p2"/>
          <p:cNvSpPr txBox="1"/>
          <p:nvPr>
            <p:ph type="ctrTitle"/>
          </p:nvPr>
        </p:nvSpPr>
        <p:spPr>
          <a:xfrm>
            <a:off x="1830450" y="1191425"/>
            <a:ext cx="5483100" cy="20319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6000"/>
              <a:buNone/>
              <a:defRPr b="0" sz="6000"/>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p:txBody>
      </p:sp>
      <p:sp>
        <p:nvSpPr>
          <p:cNvPr id="15" name="Google Shape;15;p2"/>
          <p:cNvSpPr txBox="1"/>
          <p:nvPr>
            <p:ph idx="1" type="subTitle"/>
          </p:nvPr>
        </p:nvSpPr>
        <p:spPr>
          <a:xfrm>
            <a:off x="1830450" y="3712375"/>
            <a:ext cx="5483100" cy="43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87" name="Google Shape;87;p11"/>
          <p:cNvGrpSpPr/>
          <p:nvPr/>
        </p:nvGrpSpPr>
        <p:grpSpPr>
          <a:xfrm>
            <a:off x="-4971915" y="-3881976"/>
            <a:ext cx="18182489" cy="12782477"/>
            <a:chOff x="-4971915" y="-3881976"/>
            <a:chExt cx="18182489" cy="12782477"/>
          </a:xfrm>
        </p:grpSpPr>
        <p:pic>
          <p:nvPicPr>
            <p:cNvPr id="88" name="Google Shape;88;p11"/>
            <p:cNvPicPr preferRelativeResize="0"/>
            <p:nvPr/>
          </p:nvPicPr>
          <p:blipFill>
            <a:blip r:embed="rId2">
              <a:alphaModFix/>
            </a:blip>
            <a:stretch>
              <a:fillRect/>
            </a:stretch>
          </p:blipFill>
          <p:spPr>
            <a:xfrm flipH="1">
              <a:off x="-4971915" y="2603050"/>
              <a:ext cx="8091299" cy="6297450"/>
            </a:xfrm>
            <a:prstGeom prst="rect">
              <a:avLst/>
            </a:prstGeom>
            <a:noFill/>
            <a:ln>
              <a:noFill/>
            </a:ln>
          </p:spPr>
        </p:pic>
        <p:pic>
          <p:nvPicPr>
            <p:cNvPr id="89" name="Google Shape;89;p11"/>
            <p:cNvPicPr preferRelativeResize="0"/>
            <p:nvPr/>
          </p:nvPicPr>
          <p:blipFill>
            <a:blip r:embed="rId3">
              <a:alphaModFix/>
            </a:blip>
            <a:stretch>
              <a:fillRect/>
            </a:stretch>
          </p:blipFill>
          <p:spPr>
            <a:xfrm flipH="1" rot="1148722">
              <a:off x="6678496" y="-3064850"/>
              <a:ext cx="5850427" cy="5143500"/>
            </a:xfrm>
            <a:prstGeom prst="rect">
              <a:avLst/>
            </a:prstGeom>
            <a:noFill/>
            <a:ln>
              <a:noFill/>
            </a:ln>
          </p:spPr>
        </p:pic>
      </p:grpSp>
      <p:sp>
        <p:nvSpPr>
          <p:cNvPr id="90" name="Google Shape;90;p11"/>
          <p:cNvSpPr txBox="1"/>
          <p:nvPr>
            <p:ph hasCustomPrompt="1" type="title"/>
          </p:nvPr>
        </p:nvSpPr>
        <p:spPr>
          <a:xfrm>
            <a:off x="1440450" y="1858125"/>
            <a:ext cx="62631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p:nvPr>
            <p:ph idx="1" type="subTitle"/>
          </p:nvPr>
        </p:nvSpPr>
        <p:spPr>
          <a:xfrm>
            <a:off x="1440450" y="3238450"/>
            <a:ext cx="62631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 name="Google Shape;9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
        <p:nvSpPr>
          <p:cNvPr id="94" name="Google Shape;9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sp>
        <p:nvSpPr>
          <p:cNvPr id="96" name="Google Shape;96;p1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3"/>
          <p:cNvSpPr txBox="1"/>
          <p:nvPr>
            <p:ph hasCustomPrompt="1" idx="2" type="title"/>
          </p:nvPr>
        </p:nvSpPr>
        <p:spPr>
          <a:xfrm>
            <a:off x="719990"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3" type="title"/>
          </p:nvPr>
        </p:nvSpPr>
        <p:spPr>
          <a:xfrm>
            <a:off x="719990" y="3071691"/>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4" type="title"/>
          </p:nvPr>
        </p:nvSpPr>
        <p:spPr>
          <a:xfrm>
            <a:off x="3395853"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5" type="title"/>
          </p:nvPr>
        </p:nvSpPr>
        <p:spPr>
          <a:xfrm>
            <a:off x="3395853" y="3071691"/>
            <a:ext cx="640200" cy="649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6" type="title"/>
          </p:nvPr>
        </p:nvSpPr>
        <p:spPr>
          <a:xfrm>
            <a:off x="6071690" y="1485883"/>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7" type="title"/>
          </p:nvPr>
        </p:nvSpPr>
        <p:spPr>
          <a:xfrm>
            <a:off x="6071690" y="3071691"/>
            <a:ext cx="640200" cy="640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1" type="subTitle"/>
          </p:nvPr>
        </p:nvSpPr>
        <p:spPr>
          <a:xfrm>
            <a:off x="719990"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4" name="Google Shape;104;p13"/>
          <p:cNvSpPr txBox="1"/>
          <p:nvPr>
            <p:ph idx="8" type="subTitle"/>
          </p:nvPr>
        </p:nvSpPr>
        <p:spPr>
          <a:xfrm>
            <a:off x="3395853"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5" name="Google Shape;105;p13"/>
          <p:cNvSpPr txBox="1"/>
          <p:nvPr>
            <p:ph idx="9" type="subTitle"/>
          </p:nvPr>
        </p:nvSpPr>
        <p:spPr>
          <a:xfrm>
            <a:off x="6071690" y="2069875"/>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6" name="Google Shape;106;p13"/>
          <p:cNvSpPr txBox="1"/>
          <p:nvPr>
            <p:ph idx="13" type="subTitle"/>
          </p:nvPr>
        </p:nvSpPr>
        <p:spPr>
          <a:xfrm>
            <a:off x="719990"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7" name="Google Shape;107;p13"/>
          <p:cNvSpPr txBox="1"/>
          <p:nvPr>
            <p:ph idx="14" type="subTitle"/>
          </p:nvPr>
        </p:nvSpPr>
        <p:spPr>
          <a:xfrm>
            <a:off x="3395853"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8" name="Google Shape;108;p13"/>
          <p:cNvSpPr txBox="1"/>
          <p:nvPr>
            <p:ph idx="15" type="subTitle"/>
          </p:nvPr>
        </p:nvSpPr>
        <p:spPr>
          <a:xfrm>
            <a:off x="6071690" y="3655750"/>
            <a:ext cx="2352300" cy="46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2"/>
                </a:solidFill>
                <a:latin typeface="Inter"/>
                <a:ea typeface="Inter"/>
                <a:cs typeface="Inter"/>
                <a:sym typeface="Inter"/>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9" name="Google Shape;109;p13"/>
          <p:cNvGrpSpPr/>
          <p:nvPr/>
        </p:nvGrpSpPr>
        <p:grpSpPr>
          <a:xfrm>
            <a:off x="-1275021" y="-3502600"/>
            <a:ext cx="13069940" cy="10958650"/>
            <a:chOff x="-1275021" y="-3502600"/>
            <a:chExt cx="13069940" cy="10958650"/>
          </a:xfrm>
        </p:grpSpPr>
        <p:pic>
          <p:nvPicPr>
            <p:cNvPr id="110" name="Google Shape;110;p13"/>
            <p:cNvPicPr preferRelativeResize="0"/>
            <p:nvPr/>
          </p:nvPicPr>
          <p:blipFill>
            <a:blip r:embed="rId2">
              <a:alphaModFix/>
            </a:blip>
            <a:stretch>
              <a:fillRect/>
            </a:stretch>
          </p:blipFill>
          <p:spPr>
            <a:xfrm>
              <a:off x="5916632" y="-3502600"/>
              <a:ext cx="5878286" cy="5143500"/>
            </a:xfrm>
            <a:prstGeom prst="rect">
              <a:avLst/>
            </a:prstGeom>
            <a:noFill/>
            <a:ln>
              <a:noFill/>
            </a:ln>
          </p:spPr>
        </p:pic>
        <p:pic>
          <p:nvPicPr>
            <p:cNvPr id="111" name="Google Shape;111;p13"/>
            <p:cNvPicPr preferRelativeResize="0"/>
            <p:nvPr/>
          </p:nvPicPr>
          <p:blipFill>
            <a:blip r:embed="rId3">
              <a:alphaModFix/>
            </a:blip>
            <a:stretch>
              <a:fillRect/>
            </a:stretch>
          </p:blipFill>
          <p:spPr>
            <a:xfrm>
              <a:off x="-1275021" y="3960050"/>
              <a:ext cx="3976501" cy="3496000"/>
            </a:xfrm>
            <a:prstGeom prst="rect">
              <a:avLst/>
            </a:prstGeom>
            <a:noFill/>
            <a:ln>
              <a:noFill/>
            </a:ln>
          </p:spPr>
        </p:pic>
      </p:grpSp>
      <p:sp>
        <p:nvSpPr>
          <p:cNvPr id="112" name="Google Shape;11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3" name="Shape 113"/>
        <p:cNvGrpSpPr/>
        <p:nvPr/>
      </p:nvGrpSpPr>
      <p:grpSpPr>
        <a:xfrm>
          <a:off x="0" y="0"/>
          <a:ext cx="0" cy="0"/>
          <a:chOff x="0" y="0"/>
          <a:chExt cx="0" cy="0"/>
        </a:xfrm>
      </p:grpSpPr>
      <p:sp>
        <p:nvSpPr>
          <p:cNvPr id="114" name="Google Shape;114;p1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5" name="Google Shape;115;p14"/>
          <p:cNvGrpSpPr/>
          <p:nvPr/>
        </p:nvGrpSpPr>
        <p:grpSpPr>
          <a:xfrm>
            <a:off x="-1539621" y="-3809525"/>
            <a:ext cx="13694365" cy="11466650"/>
            <a:chOff x="-1539621" y="-3809525"/>
            <a:chExt cx="13694365" cy="11466650"/>
          </a:xfrm>
        </p:grpSpPr>
        <p:pic>
          <p:nvPicPr>
            <p:cNvPr id="116" name="Google Shape;116;p14"/>
            <p:cNvPicPr preferRelativeResize="0"/>
            <p:nvPr/>
          </p:nvPicPr>
          <p:blipFill>
            <a:blip r:embed="rId2">
              <a:alphaModFix/>
            </a:blip>
            <a:stretch>
              <a:fillRect/>
            </a:stretch>
          </p:blipFill>
          <p:spPr>
            <a:xfrm>
              <a:off x="6276457" y="-3809525"/>
              <a:ext cx="5878286" cy="5143500"/>
            </a:xfrm>
            <a:prstGeom prst="rect">
              <a:avLst/>
            </a:prstGeom>
            <a:noFill/>
            <a:ln>
              <a:noFill/>
            </a:ln>
          </p:spPr>
        </p:pic>
        <p:pic>
          <p:nvPicPr>
            <p:cNvPr id="117" name="Google Shape;117;p14"/>
            <p:cNvPicPr preferRelativeResize="0"/>
            <p:nvPr/>
          </p:nvPicPr>
          <p:blipFill>
            <a:blip r:embed="rId3">
              <a:alphaModFix/>
            </a:blip>
            <a:stretch>
              <a:fillRect/>
            </a:stretch>
          </p:blipFill>
          <p:spPr>
            <a:xfrm>
              <a:off x="-1539621" y="4161125"/>
              <a:ext cx="3976501" cy="3496000"/>
            </a:xfrm>
            <a:prstGeom prst="rect">
              <a:avLst/>
            </a:prstGeom>
            <a:noFill/>
            <a:ln>
              <a:noFill/>
            </a:ln>
          </p:spPr>
        </p:pic>
      </p:grpSp>
      <p:grpSp>
        <p:nvGrpSpPr>
          <p:cNvPr id="118" name="Google Shape;118;p14"/>
          <p:cNvGrpSpPr/>
          <p:nvPr/>
        </p:nvGrpSpPr>
        <p:grpSpPr>
          <a:xfrm>
            <a:off x="7943775" y="4745225"/>
            <a:ext cx="974000" cy="227100"/>
            <a:chOff x="415725" y="425950"/>
            <a:chExt cx="974000" cy="227100"/>
          </a:xfrm>
        </p:grpSpPr>
        <p:sp>
          <p:nvSpPr>
            <p:cNvPr id="119" name="Google Shape;119;p14"/>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0" name="Google Shape;120;p14"/>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1" name="Google Shape;121;p14"/>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22" name="Google Shape;1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3" name="Shape 123"/>
        <p:cNvGrpSpPr/>
        <p:nvPr/>
      </p:nvGrpSpPr>
      <p:grpSpPr>
        <a:xfrm>
          <a:off x="0" y="0"/>
          <a:ext cx="0" cy="0"/>
          <a:chOff x="0" y="0"/>
          <a:chExt cx="0" cy="0"/>
        </a:xfrm>
      </p:grpSpPr>
      <p:grpSp>
        <p:nvGrpSpPr>
          <p:cNvPr id="124" name="Google Shape;124;p15"/>
          <p:cNvGrpSpPr/>
          <p:nvPr/>
        </p:nvGrpSpPr>
        <p:grpSpPr>
          <a:xfrm>
            <a:off x="-3776125" y="-1302384"/>
            <a:ext cx="16409011" cy="8311516"/>
            <a:chOff x="-3776125" y="-1302384"/>
            <a:chExt cx="16409011" cy="8311516"/>
          </a:xfrm>
        </p:grpSpPr>
        <p:pic>
          <p:nvPicPr>
            <p:cNvPr id="125" name="Google Shape;125;p15"/>
            <p:cNvPicPr preferRelativeResize="0"/>
            <p:nvPr/>
          </p:nvPicPr>
          <p:blipFill>
            <a:blip r:embed="rId2">
              <a:alphaModFix/>
            </a:blip>
            <a:stretch>
              <a:fillRect/>
            </a:stretch>
          </p:blipFill>
          <p:spPr>
            <a:xfrm flipH="1" rot="-2234889">
              <a:off x="6313778" y="1464677"/>
              <a:ext cx="5591045" cy="4289946"/>
            </a:xfrm>
            <a:prstGeom prst="rect">
              <a:avLst/>
            </a:prstGeom>
            <a:noFill/>
            <a:ln>
              <a:noFill/>
            </a:ln>
          </p:spPr>
        </p:pic>
        <p:pic>
          <p:nvPicPr>
            <p:cNvPr id="126" name="Google Shape;126;p15"/>
            <p:cNvPicPr preferRelativeResize="0"/>
            <p:nvPr/>
          </p:nvPicPr>
          <p:blipFill>
            <a:blip r:embed="rId2">
              <a:alphaModFix/>
            </a:blip>
            <a:stretch>
              <a:fillRect/>
            </a:stretch>
          </p:blipFill>
          <p:spPr>
            <a:xfrm flipH="1" rot="8377405">
              <a:off x="-3052474" y="-2349"/>
              <a:ext cx="5591048" cy="4289946"/>
            </a:xfrm>
            <a:prstGeom prst="rect">
              <a:avLst/>
            </a:prstGeom>
            <a:noFill/>
            <a:ln>
              <a:noFill/>
            </a:ln>
          </p:spPr>
        </p:pic>
      </p:grpSp>
      <p:sp>
        <p:nvSpPr>
          <p:cNvPr id="127" name="Google Shape;127;p1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 name="Google Shape;128;p15"/>
          <p:cNvGrpSpPr/>
          <p:nvPr/>
        </p:nvGrpSpPr>
        <p:grpSpPr>
          <a:xfrm>
            <a:off x="216188" y="201838"/>
            <a:ext cx="8711625" cy="4739825"/>
            <a:chOff x="216188" y="201838"/>
            <a:chExt cx="8711625" cy="4739825"/>
          </a:xfrm>
        </p:grpSpPr>
        <p:grpSp>
          <p:nvGrpSpPr>
            <p:cNvPr id="129" name="Google Shape;129;p15"/>
            <p:cNvGrpSpPr/>
            <p:nvPr/>
          </p:nvGrpSpPr>
          <p:grpSpPr>
            <a:xfrm>
              <a:off x="216188" y="201838"/>
              <a:ext cx="600550" cy="227100"/>
              <a:chOff x="415725" y="425950"/>
              <a:chExt cx="600550" cy="227100"/>
            </a:xfrm>
          </p:grpSpPr>
          <p:sp>
            <p:nvSpPr>
              <p:cNvPr id="130" name="Google Shape;130;p15"/>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31" name="Google Shape;131;p15"/>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32" name="Google Shape;132;p15"/>
            <p:cNvSpPr/>
            <p:nvPr/>
          </p:nvSpPr>
          <p:spPr>
            <a:xfrm>
              <a:off x="8700713" y="4714563"/>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33" name="Google Shape;13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4" name="Shape 134"/>
        <p:cNvGrpSpPr/>
        <p:nvPr/>
      </p:nvGrpSpPr>
      <p:grpSpPr>
        <a:xfrm>
          <a:off x="0" y="0"/>
          <a:ext cx="0" cy="0"/>
          <a:chOff x="0" y="0"/>
          <a:chExt cx="0" cy="0"/>
        </a:xfrm>
      </p:grpSpPr>
      <p:grpSp>
        <p:nvGrpSpPr>
          <p:cNvPr id="135" name="Google Shape;135;p16"/>
          <p:cNvGrpSpPr/>
          <p:nvPr/>
        </p:nvGrpSpPr>
        <p:grpSpPr>
          <a:xfrm>
            <a:off x="-1984754" y="-1676000"/>
            <a:ext cx="12909980" cy="8388363"/>
            <a:chOff x="-1984754" y="-1676000"/>
            <a:chExt cx="12909980" cy="8388363"/>
          </a:xfrm>
        </p:grpSpPr>
        <p:pic>
          <p:nvPicPr>
            <p:cNvPr id="136" name="Google Shape;136;p16"/>
            <p:cNvPicPr preferRelativeResize="0"/>
            <p:nvPr/>
          </p:nvPicPr>
          <p:blipFill>
            <a:blip r:embed="rId2">
              <a:alphaModFix/>
            </a:blip>
            <a:stretch>
              <a:fillRect/>
            </a:stretch>
          </p:blipFill>
          <p:spPr>
            <a:xfrm rot="1776128">
              <a:off x="6815676" y="-827507"/>
              <a:ext cx="3915924" cy="1818640"/>
            </a:xfrm>
            <a:prstGeom prst="rect">
              <a:avLst/>
            </a:prstGeom>
            <a:noFill/>
            <a:ln>
              <a:noFill/>
            </a:ln>
          </p:spPr>
        </p:pic>
        <p:pic>
          <p:nvPicPr>
            <p:cNvPr id="137" name="Google Shape;137;p16"/>
            <p:cNvPicPr preferRelativeResize="0"/>
            <p:nvPr/>
          </p:nvPicPr>
          <p:blipFill>
            <a:blip r:embed="rId3">
              <a:alphaModFix/>
            </a:blip>
            <a:stretch>
              <a:fillRect/>
            </a:stretch>
          </p:blipFill>
          <p:spPr>
            <a:xfrm rot="1180237">
              <a:off x="-1603831" y="3110699"/>
              <a:ext cx="4172179" cy="2986603"/>
            </a:xfrm>
            <a:prstGeom prst="rect">
              <a:avLst/>
            </a:prstGeom>
            <a:noFill/>
            <a:ln>
              <a:noFill/>
            </a:ln>
          </p:spPr>
        </p:pic>
      </p:grpSp>
      <p:sp>
        <p:nvSpPr>
          <p:cNvPr id="138" name="Google Shape;138;p1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9" name="Google Shape;139;p16"/>
          <p:cNvGrpSpPr/>
          <p:nvPr/>
        </p:nvGrpSpPr>
        <p:grpSpPr>
          <a:xfrm>
            <a:off x="254750" y="233675"/>
            <a:ext cx="8634500" cy="3814575"/>
            <a:chOff x="254750" y="233675"/>
            <a:chExt cx="8634500" cy="3814575"/>
          </a:xfrm>
        </p:grpSpPr>
        <p:grpSp>
          <p:nvGrpSpPr>
            <p:cNvPr id="140" name="Google Shape;140;p16"/>
            <p:cNvGrpSpPr/>
            <p:nvPr/>
          </p:nvGrpSpPr>
          <p:grpSpPr>
            <a:xfrm rot="-5400000">
              <a:off x="-118700" y="607125"/>
              <a:ext cx="974000" cy="227100"/>
              <a:chOff x="415725" y="425950"/>
              <a:chExt cx="974000" cy="227100"/>
            </a:xfrm>
          </p:grpSpPr>
          <p:sp>
            <p:nvSpPr>
              <p:cNvPr id="141" name="Google Shape;141;p16"/>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2" name="Google Shape;142;p16"/>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43" name="Google Shape;143;p16"/>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44" name="Google Shape;144;p16"/>
            <p:cNvSpPr/>
            <p:nvPr/>
          </p:nvSpPr>
          <p:spPr>
            <a:xfrm rot="-5400000">
              <a:off x="8662150" y="38211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45" name="Google Shape;14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
    <p:spTree>
      <p:nvGrpSpPr>
        <p:cNvPr id="146" name="Shape 146"/>
        <p:cNvGrpSpPr/>
        <p:nvPr/>
      </p:nvGrpSpPr>
      <p:grpSpPr>
        <a:xfrm>
          <a:off x="0" y="0"/>
          <a:ext cx="0" cy="0"/>
          <a:chOff x="0" y="0"/>
          <a:chExt cx="0" cy="0"/>
        </a:xfrm>
      </p:grpSpPr>
      <p:grpSp>
        <p:nvGrpSpPr>
          <p:cNvPr id="147" name="Google Shape;147;p17"/>
          <p:cNvGrpSpPr/>
          <p:nvPr/>
        </p:nvGrpSpPr>
        <p:grpSpPr>
          <a:xfrm>
            <a:off x="-1932494" y="-1357225"/>
            <a:ext cx="12499649" cy="7027446"/>
            <a:chOff x="-1932494" y="-1357225"/>
            <a:chExt cx="12499649" cy="7027446"/>
          </a:xfrm>
        </p:grpSpPr>
        <p:pic>
          <p:nvPicPr>
            <p:cNvPr id="148" name="Google Shape;148;p17"/>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149" name="Google Shape;149;p17"/>
            <p:cNvPicPr preferRelativeResize="0"/>
            <p:nvPr/>
          </p:nvPicPr>
          <p:blipFill>
            <a:blip r:embed="rId3">
              <a:alphaModFix/>
            </a:blip>
            <a:stretch>
              <a:fillRect/>
            </a:stretch>
          </p:blipFill>
          <p:spPr>
            <a:xfrm flipH="1" rot="-827776">
              <a:off x="6967591" y="3675139"/>
              <a:ext cx="3457954" cy="1605940"/>
            </a:xfrm>
            <a:prstGeom prst="rect">
              <a:avLst/>
            </a:prstGeom>
            <a:noFill/>
            <a:ln>
              <a:noFill/>
            </a:ln>
          </p:spPr>
        </p:pic>
      </p:grpSp>
      <p:sp>
        <p:nvSpPr>
          <p:cNvPr id="150" name="Google Shape;150;p1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17"/>
          <p:cNvSpPr txBox="1"/>
          <p:nvPr>
            <p:ph idx="1" type="body"/>
          </p:nvPr>
        </p:nvSpPr>
        <p:spPr>
          <a:xfrm>
            <a:off x="720000" y="1094211"/>
            <a:ext cx="7704000" cy="86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aleway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52" name="Google Shape;15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
    <p:spTree>
      <p:nvGrpSpPr>
        <p:cNvPr id="153" name="Shape 153"/>
        <p:cNvGrpSpPr/>
        <p:nvPr/>
      </p:nvGrpSpPr>
      <p:grpSpPr>
        <a:xfrm>
          <a:off x="0" y="0"/>
          <a:ext cx="0" cy="0"/>
          <a:chOff x="0" y="0"/>
          <a:chExt cx="0" cy="0"/>
        </a:xfrm>
      </p:grpSpPr>
      <p:grpSp>
        <p:nvGrpSpPr>
          <p:cNvPr id="154" name="Google Shape;154;p18"/>
          <p:cNvGrpSpPr/>
          <p:nvPr/>
        </p:nvGrpSpPr>
        <p:grpSpPr>
          <a:xfrm>
            <a:off x="-3249083" y="-2554995"/>
            <a:ext cx="13382083" cy="10199264"/>
            <a:chOff x="-3249083" y="-2554995"/>
            <a:chExt cx="13382083" cy="10199264"/>
          </a:xfrm>
        </p:grpSpPr>
        <p:pic>
          <p:nvPicPr>
            <p:cNvPr id="155" name="Google Shape;155;p18"/>
            <p:cNvPicPr preferRelativeResize="0"/>
            <p:nvPr/>
          </p:nvPicPr>
          <p:blipFill>
            <a:blip r:embed="rId2">
              <a:alphaModFix/>
            </a:blip>
            <a:stretch>
              <a:fillRect/>
            </a:stretch>
          </p:blipFill>
          <p:spPr>
            <a:xfrm flipH="1" rot="-8749677">
              <a:off x="5789549" y="-1600199"/>
              <a:ext cx="4076800" cy="2202575"/>
            </a:xfrm>
            <a:prstGeom prst="rect">
              <a:avLst/>
            </a:prstGeom>
            <a:noFill/>
            <a:ln>
              <a:noFill/>
            </a:ln>
          </p:spPr>
        </p:pic>
        <p:pic>
          <p:nvPicPr>
            <p:cNvPr id="156" name="Google Shape;156;p18"/>
            <p:cNvPicPr preferRelativeResize="0"/>
            <p:nvPr/>
          </p:nvPicPr>
          <p:blipFill>
            <a:blip r:embed="rId3">
              <a:alphaModFix/>
            </a:blip>
            <a:stretch>
              <a:fillRect/>
            </a:stretch>
          </p:blipFill>
          <p:spPr>
            <a:xfrm flipH="1" rot="-5399998">
              <a:off x="6997389" y="-156474"/>
              <a:ext cx="3625604" cy="1683801"/>
            </a:xfrm>
            <a:prstGeom prst="rect">
              <a:avLst/>
            </a:prstGeom>
            <a:noFill/>
            <a:ln>
              <a:noFill/>
            </a:ln>
          </p:spPr>
        </p:pic>
        <p:pic>
          <p:nvPicPr>
            <p:cNvPr id="157" name="Google Shape;157;p18"/>
            <p:cNvPicPr preferRelativeResize="0"/>
            <p:nvPr/>
          </p:nvPicPr>
          <p:blipFill>
            <a:blip r:embed="rId4">
              <a:alphaModFix/>
            </a:blip>
            <a:stretch>
              <a:fillRect/>
            </a:stretch>
          </p:blipFill>
          <p:spPr>
            <a:xfrm rot="3030686">
              <a:off x="-2360369" y="3109466"/>
              <a:ext cx="3434962" cy="3923570"/>
            </a:xfrm>
            <a:prstGeom prst="rect">
              <a:avLst/>
            </a:prstGeom>
            <a:noFill/>
            <a:ln>
              <a:noFill/>
            </a:ln>
          </p:spPr>
        </p:pic>
      </p:grpSp>
      <p:grpSp>
        <p:nvGrpSpPr>
          <p:cNvPr id="158" name="Google Shape;158;p18"/>
          <p:cNvGrpSpPr/>
          <p:nvPr/>
        </p:nvGrpSpPr>
        <p:grpSpPr>
          <a:xfrm>
            <a:off x="317375" y="312400"/>
            <a:ext cx="8562875" cy="4535000"/>
            <a:chOff x="317375" y="312400"/>
            <a:chExt cx="8562875" cy="4535000"/>
          </a:xfrm>
        </p:grpSpPr>
        <p:grpSp>
          <p:nvGrpSpPr>
            <p:cNvPr id="159" name="Google Shape;159;p18"/>
            <p:cNvGrpSpPr/>
            <p:nvPr/>
          </p:nvGrpSpPr>
          <p:grpSpPr>
            <a:xfrm flipH="1">
              <a:off x="8653150" y="4246850"/>
              <a:ext cx="227100" cy="600550"/>
              <a:chOff x="228300" y="4246850"/>
              <a:chExt cx="227100" cy="600550"/>
            </a:xfrm>
          </p:grpSpPr>
          <p:sp>
            <p:nvSpPr>
              <p:cNvPr id="160" name="Google Shape;160;p18"/>
              <p:cNvSpPr/>
              <p:nvPr/>
            </p:nvSpPr>
            <p:spPr>
              <a:xfrm rot="5400000">
                <a:off x="228300" y="42468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61" name="Google Shape;161;p18"/>
              <p:cNvSpPr/>
              <p:nvPr/>
            </p:nvSpPr>
            <p:spPr>
              <a:xfrm rot="5400000">
                <a:off x="228300" y="46203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62" name="Google Shape;162;p18"/>
            <p:cNvSpPr/>
            <p:nvPr/>
          </p:nvSpPr>
          <p:spPr>
            <a:xfrm flipH="1">
              <a:off x="3173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163" name="Google Shape;163;p18"/>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18"/>
          <p:cNvSpPr txBox="1"/>
          <p:nvPr>
            <p:ph idx="1" type="body"/>
          </p:nvPr>
        </p:nvSpPr>
        <p:spPr>
          <a:xfrm>
            <a:off x="720000" y="1094211"/>
            <a:ext cx="7704000" cy="350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aleway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65" name="Google Shape;16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6" name="Shape 166"/>
        <p:cNvGrpSpPr/>
        <p:nvPr/>
      </p:nvGrpSpPr>
      <p:grpSpPr>
        <a:xfrm>
          <a:off x="0" y="0"/>
          <a:ext cx="0" cy="0"/>
          <a:chOff x="0" y="0"/>
          <a:chExt cx="0" cy="0"/>
        </a:xfrm>
      </p:grpSpPr>
      <p:sp>
        <p:nvSpPr>
          <p:cNvPr id="167" name="Google Shape;167;p19"/>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19"/>
          <p:cNvSpPr txBox="1"/>
          <p:nvPr>
            <p:ph idx="1" type="subTitle"/>
          </p:nvPr>
        </p:nvSpPr>
        <p:spPr>
          <a:xfrm>
            <a:off x="956725" y="2985117"/>
            <a:ext cx="2163900" cy="156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2" type="subTitle"/>
          </p:nvPr>
        </p:nvSpPr>
        <p:spPr>
          <a:xfrm>
            <a:off x="3490047" y="2985117"/>
            <a:ext cx="2163900" cy="15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19"/>
          <p:cNvSpPr txBox="1"/>
          <p:nvPr>
            <p:ph idx="3" type="subTitle"/>
          </p:nvPr>
        </p:nvSpPr>
        <p:spPr>
          <a:xfrm>
            <a:off x="6023375" y="2985117"/>
            <a:ext cx="2163900" cy="156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9"/>
          <p:cNvSpPr txBox="1"/>
          <p:nvPr>
            <p:ph idx="4" type="subTitle"/>
          </p:nvPr>
        </p:nvSpPr>
        <p:spPr>
          <a:xfrm>
            <a:off x="956725" y="2500400"/>
            <a:ext cx="2163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72" name="Google Shape;172;p19"/>
          <p:cNvSpPr txBox="1"/>
          <p:nvPr>
            <p:ph idx="5" type="subTitle"/>
          </p:nvPr>
        </p:nvSpPr>
        <p:spPr>
          <a:xfrm>
            <a:off x="3490050" y="2500400"/>
            <a:ext cx="21639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73" name="Google Shape;173;p19"/>
          <p:cNvSpPr txBox="1"/>
          <p:nvPr>
            <p:ph idx="6" type="subTitle"/>
          </p:nvPr>
        </p:nvSpPr>
        <p:spPr>
          <a:xfrm>
            <a:off x="6023375" y="2500400"/>
            <a:ext cx="21639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174" name="Google Shape;174;p19"/>
          <p:cNvGrpSpPr/>
          <p:nvPr/>
        </p:nvGrpSpPr>
        <p:grpSpPr>
          <a:xfrm>
            <a:off x="190525" y="179350"/>
            <a:ext cx="8762950" cy="4784800"/>
            <a:chOff x="190525" y="179350"/>
            <a:chExt cx="8762950" cy="4784800"/>
          </a:xfrm>
        </p:grpSpPr>
        <p:sp>
          <p:nvSpPr>
            <p:cNvPr id="175" name="Google Shape;175;p19"/>
            <p:cNvSpPr/>
            <p:nvPr/>
          </p:nvSpPr>
          <p:spPr>
            <a:xfrm>
              <a:off x="190525" y="1793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6" name="Google Shape;176;p19"/>
            <p:cNvSpPr/>
            <p:nvPr/>
          </p:nvSpPr>
          <p:spPr>
            <a:xfrm>
              <a:off x="7073575"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7" name="Google Shape;177;p19"/>
            <p:cNvSpPr/>
            <p:nvPr/>
          </p:nvSpPr>
          <p:spPr>
            <a:xfrm>
              <a:off x="7452800"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78" name="Google Shape;178;p19"/>
            <p:cNvSpPr/>
            <p:nvPr/>
          </p:nvSpPr>
          <p:spPr>
            <a:xfrm>
              <a:off x="8726375" y="47370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nvGrpSpPr>
          <p:cNvPr id="179" name="Google Shape;179;p19"/>
          <p:cNvGrpSpPr/>
          <p:nvPr/>
        </p:nvGrpSpPr>
        <p:grpSpPr>
          <a:xfrm>
            <a:off x="-3037400" y="-1718489"/>
            <a:ext cx="14769488" cy="8858914"/>
            <a:chOff x="-3037400" y="-1718489"/>
            <a:chExt cx="14769488" cy="8858914"/>
          </a:xfrm>
        </p:grpSpPr>
        <p:pic>
          <p:nvPicPr>
            <p:cNvPr id="180" name="Google Shape;180;p19"/>
            <p:cNvPicPr preferRelativeResize="0"/>
            <p:nvPr/>
          </p:nvPicPr>
          <p:blipFill>
            <a:blip r:embed="rId2">
              <a:alphaModFix/>
            </a:blip>
            <a:stretch>
              <a:fillRect/>
            </a:stretch>
          </p:blipFill>
          <p:spPr>
            <a:xfrm>
              <a:off x="-3037400" y="3344800"/>
              <a:ext cx="5132926" cy="3795625"/>
            </a:xfrm>
            <a:prstGeom prst="rect">
              <a:avLst/>
            </a:prstGeom>
            <a:noFill/>
            <a:ln>
              <a:noFill/>
            </a:ln>
          </p:spPr>
        </p:pic>
        <p:pic>
          <p:nvPicPr>
            <p:cNvPr id="181" name="Google Shape;181;p19"/>
            <p:cNvPicPr preferRelativeResize="0"/>
            <p:nvPr/>
          </p:nvPicPr>
          <p:blipFill>
            <a:blip r:embed="rId2">
              <a:alphaModFix/>
            </a:blip>
            <a:stretch>
              <a:fillRect/>
            </a:stretch>
          </p:blipFill>
          <p:spPr>
            <a:xfrm rot="694100">
              <a:off x="7625150" y="-1360450"/>
              <a:ext cx="3859948" cy="2854301"/>
            </a:xfrm>
            <a:prstGeom prst="rect">
              <a:avLst/>
            </a:prstGeom>
            <a:noFill/>
            <a:ln>
              <a:noFill/>
            </a:ln>
          </p:spPr>
        </p:pic>
      </p:grpSp>
      <p:sp>
        <p:nvSpPr>
          <p:cNvPr id="182" name="Google Shape;1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3" name="Shape 183"/>
        <p:cNvGrpSpPr/>
        <p:nvPr/>
      </p:nvGrpSpPr>
      <p:grpSpPr>
        <a:xfrm>
          <a:off x="0" y="0"/>
          <a:ext cx="0" cy="0"/>
          <a:chOff x="0" y="0"/>
          <a:chExt cx="0" cy="0"/>
        </a:xfrm>
      </p:grpSpPr>
      <p:grpSp>
        <p:nvGrpSpPr>
          <p:cNvPr id="184" name="Google Shape;184;p20"/>
          <p:cNvGrpSpPr/>
          <p:nvPr/>
        </p:nvGrpSpPr>
        <p:grpSpPr>
          <a:xfrm>
            <a:off x="-1981200" y="-1251175"/>
            <a:ext cx="13727485" cy="10013074"/>
            <a:chOff x="-1981200" y="-1251175"/>
            <a:chExt cx="13727485" cy="10013074"/>
          </a:xfrm>
        </p:grpSpPr>
        <p:pic>
          <p:nvPicPr>
            <p:cNvPr id="185" name="Google Shape;185;p20"/>
            <p:cNvPicPr preferRelativeResize="0"/>
            <p:nvPr/>
          </p:nvPicPr>
          <p:blipFill>
            <a:blip r:embed="rId2">
              <a:alphaModFix/>
            </a:blip>
            <a:stretch>
              <a:fillRect/>
            </a:stretch>
          </p:blipFill>
          <p:spPr>
            <a:xfrm flipH="1" rot="8489510">
              <a:off x="5337025" y="4274525"/>
              <a:ext cx="6187501" cy="2873600"/>
            </a:xfrm>
            <a:prstGeom prst="rect">
              <a:avLst/>
            </a:prstGeom>
            <a:noFill/>
            <a:ln>
              <a:noFill/>
            </a:ln>
          </p:spPr>
        </p:pic>
        <p:pic>
          <p:nvPicPr>
            <p:cNvPr id="186" name="Google Shape;186;p20"/>
            <p:cNvPicPr preferRelativeResize="0"/>
            <p:nvPr/>
          </p:nvPicPr>
          <p:blipFill>
            <a:blip r:embed="rId3">
              <a:alphaModFix/>
            </a:blip>
            <a:stretch>
              <a:fillRect/>
            </a:stretch>
          </p:blipFill>
          <p:spPr>
            <a:xfrm flipH="1" rot="10800000">
              <a:off x="-1981200" y="-1251175"/>
              <a:ext cx="4248050" cy="3040901"/>
            </a:xfrm>
            <a:prstGeom prst="rect">
              <a:avLst/>
            </a:prstGeom>
            <a:noFill/>
            <a:ln>
              <a:noFill/>
            </a:ln>
          </p:spPr>
        </p:pic>
      </p:grpSp>
      <p:sp>
        <p:nvSpPr>
          <p:cNvPr id="187" name="Google Shape;187;p2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0"/>
          <p:cNvSpPr txBox="1"/>
          <p:nvPr>
            <p:ph idx="1" type="subTitle"/>
          </p:nvPr>
        </p:nvSpPr>
        <p:spPr>
          <a:xfrm>
            <a:off x="793574" y="1820300"/>
            <a:ext cx="2811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0"/>
          <p:cNvSpPr txBox="1"/>
          <p:nvPr>
            <p:ph idx="2" type="subTitle"/>
          </p:nvPr>
        </p:nvSpPr>
        <p:spPr>
          <a:xfrm>
            <a:off x="4620126" y="1820300"/>
            <a:ext cx="2811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3" type="subTitle"/>
          </p:nvPr>
        </p:nvSpPr>
        <p:spPr>
          <a:xfrm>
            <a:off x="793574" y="3524129"/>
            <a:ext cx="2811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4" type="subTitle"/>
          </p:nvPr>
        </p:nvSpPr>
        <p:spPr>
          <a:xfrm>
            <a:off x="4620126" y="3524129"/>
            <a:ext cx="2811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5" type="subTitle"/>
          </p:nvPr>
        </p:nvSpPr>
        <p:spPr>
          <a:xfrm>
            <a:off x="793575" y="1345790"/>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3" name="Google Shape;193;p20"/>
          <p:cNvSpPr txBox="1"/>
          <p:nvPr>
            <p:ph idx="6" type="subTitle"/>
          </p:nvPr>
        </p:nvSpPr>
        <p:spPr>
          <a:xfrm>
            <a:off x="793575" y="3046885"/>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4" name="Google Shape;194;p20"/>
          <p:cNvSpPr txBox="1"/>
          <p:nvPr>
            <p:ph idx="7" type="subTitle"/>
          </p:nvPr>
        </p:nvSpPr>
        <p:spPr>
          <a:xfrm>
            <a:off x="4620100" y="1345790"/>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sp>
        <p:nvSpPr>
          <p:cNvPr id="195" name="Google Shape;195;p20"/>
          <p:cNvSpPr txBox="1"/>
          <p:nvPr>
            <p:ph idx="8" type="subTitle"/>
          </p:nvPr>
        </p:nvSpPr>
        <p:spPr>
          <a:xfrm>
            <a:off x="4620100" y="3046885"/>
            <a:ext cx="2811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sz="1800">
                <a:latin typeface="Inter"/>
                <a:ea typeface="Inter"/>
                <a:cs typeface="Inter"/>
                <a:sym typeface="Inter"/>
              </a:defRPr>
            </a:lvl2pPr>
            <a:lvl3pPr lvl="2" rtl="0" algn="ctr">
              <a:lnSpc>
                <a:spcPct val="100000"/>
              </a:lnSpc>
              <a:spcBef>
                <a:spcPts val="0"/>
              </a:spcBef>
              <a:spcAft>
                <a:spcPts val="0"/>
              </a:spcAft>
              <a:buSzPts val="1800"/>
              <a:buFont typeface="Inter"/>
              <a:buNone/>
              <a:defRPr sz="1800">
                <a:latin typeface="Inter"/>
                <a:ea typeface="Inter"/>
                <a:cs typeface="Inter"/>
                <a:sym typeface="Inter"/>
              </a:defRPr>
            </a:lvl3pPr>
            <a:lvl4pPr lvl="3" rtl="0" algn="ctr">
              <a:lnSpc>
                <a:spcPct val="100000"/>
              </a:lnSpc>
              <a:spcBef>
                <a:spcPts val="0"/>
              </a:spcBef>
              <a:spcAft>
                <a:spcPts val="0"/>
              </a:spcAft>
              <a:buSzPts val="1800"/>
              <a:buFont typeface="Inter"/>
              <a:buNone/>
              <a:defRPr sz="1800">
                <a:latin typeface="Inter"/>
                <a:ea typeface="Inter"/>
                <a:cs typeface="Inter"/>
                <a:sym typeface="Inter"/>
              </a:defRPr>
            </a:lvl4pPr>
            <a:lvl5pPr lvl="4" rtl="0" algn="ctr">
              <a:lnSpc>
                <a:spcPct val="100000"/>
              </a:lnSpc>
              <a:spcBef>
                <a:spcPts val="0"/>
              </a:spcBef>
              <a:spcAft>
                <a:spcPts val="0"/>
              </a:spcAft>
              <a:buSzPts val="1800"/>
              <a:buFont typeface="Inter"/>
              <a:buNone/>
              <a:defRPr sz="1800">
                <a:latin typeface="Inter"/>
                <a:ea typeface="Inter"/>
                <a:cs typeface="Inter"/>
                <a:sym typeface="Inter"/>
              </a:defRPr>
            </a:lvl5pPr>
            <a:lvl6pPr lvl="5" rtl="0" algn="ctr">
              <a:lnSpc>
                <a:spcPct val="100000"/>
              </a:lnSpc>
              <a:spcBef>
                <a:spcPts val="0"/>
              </a:spcBef>
              <a:spcAft>
                <a:spcPts val="0"/>
              </a:spcAft>
              <a:buSzPts val="1800"/>
              <a:buFont typeface="Inter"/>
              <a:buNone/>
              <a:defRPr sz="1800">
                <a:latin typeface="Inter"/>
                <a:ea typeface="Inter"/>
                <a:cs typeface="Inter"/>
                <a:sym typeface="Inter"/>
              </a:defRPr>
            </a:lvl6pPr>
            <a:lvl7pPr lvl="6" rtl="0" algn="ctr">
              <a:lnSpc>
                <a:spcPct val="100000"/>
              </a:lnSpc>
              <a:spcBef>
                <a:spcPts val="0"/>
              </a:spcBef>
              <a:spcAft>
                <a:spcPts val="0"/>
              </a:spcAft>
              <a:buSzPts val="1800"/>
              <a:buFont typeface="Inter"/>
              <a:buNone/>
              <a:defRPr sz="1800">
                <a:latin typeface="Inter"/>
                <a:ea typeface="Inter"/>
                <a:cs typeface="Inter"/>
                <a:sym typeface="Inter"/>
              </a:defRPr>
            </a:lvl7pPr>
            <a:lvl8pPr lvl="7" rtl="0" algn="ctr">
              <a:lnSpc>
                <a:spcPct val="100000"/>
              </a:lnSpc>
              <a:spcBef>
                <a:spcPts val="0"/>
              </a:spcBef>
              <a:spcAft>
                <a:spcPts val="0"/>
              </a:spcAft>
              <a:buSzPts val="1800"/>
              <a:buFont typeface="Inter"/>
              <a:buNone/>
              <a:defRPr sz="1800">
                <a:latin typeface="Inter"/>
                <a:ea typeface="Inter"/>
                <a:cs typeface="Inter"/>
                <a:sym typeface="Inter"/>
              </a:defRPr>
            </a:lvl8pPr>
            <a:lvl9pPr lvl="8" rtl="0" algn="ctr">
              <a:lnSpc>
                <a:spcPct val="100000"/>
              </a:lnSpc>
              <a:spcBef>
                <a:spcPts val="0"/>
              </a:spcBef>
              <a:spcAft>
                <a:spcPts val="0"/>
              </a:spcAft>
              <a:buSzPts val="1800"/>
              <a:buFont typeface="Inter"/>
              <a:buNone/>
              <a:defRPr sz="1800">
                <a:latin typeface="Inter"/>
                <a:ea typeface="Inter"/>
                <a:cs typeface="Inter"/>
                <a:sym typeface="Inter"/>
              </a:defRPr>
            </a:lvl9pPr>
          </a:lstStyle>
          <a:p/>
        </p:txBody>
      </p:sp>
      <p:grpSp>
        <p:nvGrpSpPr>
          <p:cNvPr id="196" name="Google Shape;196;p20"/>
          <p:cNvGrpSpPr/>
          <p:nvPr/>
        </p:nvGrpSpPr>
        <p:grpSpPr>
          <a:xfrm>
            <a:off x="226225" y="312400"/>
            <a:ext cx="8665550" cy="4649350"/>
            <a:chOff x="226225" y="312400"/>
            <a:chExt cx="8665550" cy="4649350"/>
          </a:xfrm>
        </p:grpSpPr>
        <p:sp>
          <p:nvSpPr>
            <p:cNvPr id="197" name="Google Shape;197;p20"/>
            <p:cNvSpPr/>
            <p:nvPr/>
          </p:nvSpPr>
          <p:spPr>
            <a:xfrm>
              <a:off x="86646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198" name="Google Shape;198;p20"/>
            <p:cNvGrpSpPr/>
            <p:nvPr/>
          </p:nvGrpSpPr>
          <p:grpSpPr>
            <a:xfrm>
              <a:off x="226225" y="4734650"/>
              <a:ext cx="600550" cy="227100"/>
              <a:chOff x="415725" y="425950"/>
              <a:chExt cx="600550" cy="227100"/>
            </a:xfrm>
          </p:grpSpPr>
          <p:sp>
            <p:nvSpPr>
              <p:cNvPr id="199" name="Google Shape;199;p20"/>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00" name="Google Shape;200;p20"/>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sp>
        <p:nvSpPr>
          <p:cNvPr id="201" name="Google Shape;20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233100" y="252900"/>
            <a:ext cx="8677800" cy="4637700"/>
            <a:chOff x="233100" y="252900"/>
            <a:chExt cx="8677800" cy="4637700"/>
          </a:xfrm>
        </p:grpSpPr>
        <p:sp>
          <p:nvSpPr>
            <p:cNvPr id="19" name="Google Shape;19;p3"/>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0" name="Google Shape;20;p3"/>
            <p:cNvGrpSpPr/>
            <p:nvPr/>
          </p:nvGrpSpPr>
          <p:grpSpPr>
            <a:xfrm>
              <a:off x="7688150" y="4376900"/>
              <a:ext cx="974000" cy="227100"/>
              <a:chOff x="415725" y="425950"/>
              <a:chExt cx="974000" cy="227100"/>
            </a:xfrm>
          </p:grpSpPr>
          <p:sp>
            <p:nvSpPr>
              <p:cNvPr id="21" name="Google Shape;21;p3"/>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 name="Google Shape;22;p3"/>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3" name="Google Shape;23;p3"/>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pic>
        <p:nvPicPr>
          <p:cNvPr id="24" name="Google Shape;24;p3"/>
          <p:cNvPicPr preferRelativeResize="0"/>
          <p:nvPr/>
        </p:nvPicPr>
        <p:blipFill>
          <a:blip r:embed="rId2">
            <a:alphaModFix/>
          </a:blip>
          <a:stretch>
            <a:fillRect/>
          </a:stretch>
        </p:blipFill>
        <p:spPr>
          <a:xfrm rot="4174570">
            <a:off x="-2728068" y="-1291109"/>
            <a:ext cx="7575637" cy="5476464"/>
          </a:xfrm>
          <a:prstGeom prst="rect">
            <a:avLst/>
          </a:prstGeom>
          <a:noFill/>
          <a:ln>
            <a:noFill/>
          </a:ln>
        </p:spPr>
      </p:pic>
      <p:sp>
        <p:nvSpPr>
          <p:cNvPr id="25" name="Google Shape;25;p3"/>
          <p:cNvSpPr txBox="1"/>
          <p:nvPr>
            <p:ph type="title"/>
          </p:nvPr>
        </p:nvSpPr>
        <p:spPr>
          <a:xfrm>
            <a:off x="4219950" y="2666938"/>
            <a:ext cx="3931200" cy="923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4219950" y="1702288"/>
            <a:ext cx="12357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a:off x="528425" y="539500"/>
            <a:ext cx="2760600" cy="4064400"/>
          </a:xfrm>
          <a:prstGeom prst="rect">
            <a:avLst/>
          </a:prstGeom>
          <a:noFill/>
          <a:ln cap="flat" cmpd="sng" w="9525">
            <a:solidFill>
              <a:schemeClr val="dk1"/>
            </a:solidFill>
            <a:prstDash val="solid"/>
            <a:round/>
            <a:headEnd len="sm" w="sm" type="none"/>
            <a:tailEnd len="sm" w="sm" type="none"/>
          </a:ln>
        </p:spPr>
      </p:sp>
      <p:sp>
        <p:nvSpPr>
          <p:cNvPr id="28" name="Google Shape;2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2" name="Shape 202"/>
        <p:cNvGrpSpPr/>
        <p:nvPr/>
      </p:nvGrpSpPr>
      <p:grpSpPr>
        <a:xfrm>
          <a:off x="0" y="0"/>
          <a:ext cx="0" cy="0"/>
          <a:chOff x="0" y="0"/>
          <a:chExt cx="0" cy="0"/>
        </a:xfrm>
      </p:grpSpPr>
      <p:sp>
        <p:nvSpPr>
          <p:cNvPr id="203" name="Google Shape;203;p2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4" name="Google Shape;204;p21"/>
          <p:cNvSpPr txBox="1"/>
          <p:nvPr>
            <p:ph idx="1" type="subTitle"/>
          </p:nvPr>
        </p:nvSpPr>
        <p:spPr>
          <a:xfrm>
            <a:off x="723900" y="1815708"/>
            <a:ext cx="1986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21"/>
          <p:cNvSpPr txBox="1"/>
          <p:nvPr>
            <p:ph idx="2" type="subTitle"/>
          </p:nvPr>
        </p:nvSpPr>
        <p:spPr>
          <a:xfrm>
            <a:off x="3579000" y="1815718"/>
            <a:ext cx="1986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6" name="Google Shape;206;p21"/>
          <p:cNvSpPr txBox="1"/>
          <p:nvPr>
            <p:ph idx="3" type="subTitle"/>
          </p:nvPr>
        </p:nvSpPr>
        <p:spPr>
          <a:xfrm>
            <a:off x="723900"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4" type="subTitle"/>
          </p:nvPr>
        </p:nvSpPr>
        <p:spPr>
          <a:xfrm>
            <a:off x="3579000"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5" type="subTitle"/>
          </p:nvPr>
        </p:nvSpPr>
        <p:spPr>
          <a:xfrm>
            <a:off x="6434447" y="1815718"/>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6" type="subTitle"/>
          </p:nvPr>
        </p:nvSpPr>
        <p:spPr>
          <a:xfrm>
            <a:off x="6434447" y="3527763"/>
            <a:ext cx="19860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7" type="subTitle"/>
          </p:nvPr>
        </p:nvSpPr>
        <p:spPr>
          <a:xfrm>
            <a:off x="723900" y="1214975"/>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1" name="Google Shape;211;p21"/>
          <p:cNvSpPr txBox="1"/>
          <p:nvPr>
            <p:ph idx="8" type="subTitle"/>
          </p:nvPr>
        </p:nvSpPr>
        <p:spPr>
          <a:xfrm>
            <a:off x="3579000" y="1214983"/>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2" name="Google Shape;212;p21"/>
          <p:cNvSpPr txBox="1"/>
          <p:nvPr>
            <p:ph idx="9" type="subTitle"/>
          </p:nvPr>
        </p:nvSpPr>
        <p:spPr>
          <a:xfrm>
            <a:off x="6436247" y="1214983"/>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3" name="Google Shape;213;p21"/>
          <p:cNvSpPr txBox="1"/>
          <p:nvPr>
            <p:ph idx="13" type="subTitle"/>
          </p:nvPr>
        </p:nvSpPr>
        <p:spPr>
          <a:xfrm>
            <a:off x="723900" y="2923927"/>
            <a:ext cx="1986000" cy="59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4" name="Google Shape;214;p21"/>
          <p:cNvSpPr txBox="1"/>
          <p:nvPr>
            <p:ph idx="14" type="subTitle"/>
          </p:nvPr>
        </p:nvSpPr>
        <p:spPr>
          <a:xfrm>
            <a:off x="3579000" y="2923927"/>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sp>
        <p:nvSpPr>
          <p:cNvPr id="215" name="Google Shape;215;p21"/>
          <p:cNvSpPr txBox="1"/>
          <p:nvPr>
            <p:ph idx="15" type="subTitle"/>
          </p:nvPr>
        </p:nvSpPr>
        <p:spPr>
          <a:xfrm>
            <a:off x="6436247" y="2923927"/>
            <a:ext cx="1984200" cy="593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SzPts val="1800"/>
              <a:buFont typeface="Inter"/>
              <a:buNone/>
              <a:defRPr b="1" sz="1800">
                <a:latin typeface="Inter"/>
                <a:ea typeface="Inter"/>
                <a:cs typeface="Inter"/>
                <a:sym typeface="Inter"/>
              </a:defRPr>
            </a:lvl2pPr>
            <a:lvl3pPr lvl="2" rtl="0" algn="ctr">
              <a:lnSpc>
                <a:spcPct val="100000"/>
              </a:lnSpc>
              <a:spcBef>
                <a:spcPts val="0"/>
              </a:spcBef>
              <a:spcAft>
                <a:spcPts val="0"/>
              </a:spcAft>
              <a:buSzPts val="1800"/>
              <a:buFont typeface="Inter"/>
              <a:buNone/>
              <a:defRPr b="1" sz="1800">
                <a:latin typeface="Inter"/>
                <a:ea typeface="Inter"/>
                <a:cs typeface="Inter"/>
                <a:sym typeface="Inter"/>
              </a:defRPr>
            </a:lvl3pPr>
            <a:lvl4pPr lvl="3" rtl="0" algn="ctr">
              <a:lnSpc>
                <a:spcPct val="100000"/>
              </a:lnSpc>
              <a:spcBef>
                <a:spcPts val="0"/>
              </a:spcBef>
              <a:spcAft>
                <a:spcPts val="0"/>
              </a:spcAft>
              <a:buSzPts val="1800"/>
              <a:buFont typeface="Inter"/>
              <a:buNone/>
              <a:defRPr b="1" sz="1800">
                <a:latin typeface="Inter"/>
                <a:ea typeface="Inter"/>
                <a:cs typeface="Inter"/>
                <a:sym typeface="Inter"/>
              </a:defRPr>
            </a:lvl4pPr>
            <a:lvl5pPr lvl="4" rtl="0" algn="ctr">
              <a:lnSpc>
                <a:spcPct val="100000"/>
              </a:lnSpc>
              <a:spcBef>
                <a:spcPts val="0"/>
              </a:spcBef>
              <a:spcAft>
                <a:spcPts val="0"/>
              </a:spcAft>
              <a:buSzPts val="1800"/>
              <a:buFont typeface="Inter"/>
              <a:buNone/>
              <a:defRPr b="1" sz="1800">
                <a:latin typeface="Inter"/>
                <a:ea typeface="Inter"/>
                <a:cs typeface="Inter"/>
                <a:sym typeface="Inter"/>
              </a:defRPr>
            </a:lvl5pPr>
            <a:lvl6pPr lvl="5" rtl="0" algn="ctr">
              <a:lnSpc>
                <a:spcPct val="100000"/>
              </a:lnSpc>
              <a:spcBef>
                <a:spcPts val="0"/>
              </a:spcBef>
              <a:spcAft>
                <a:spcPts val="0"/>
              </a:spcAft>
              <a:buSzPts val="1800"/>
              <a:buFont typeface="Inter"/>
              <a:buNone/>
              <a:defRPr b="1" sz="1800">
                <a:latin typeface="Inter"/>
                <a:ea typeface="Inter"/>
                <a:cs typeface="Inter"/>
                <a:sym typeface="Inter"/>
              </a:defRPr>
            </a:lvl6pPr>
            <a:lvl7pPr lvl="6" rtl="0" algn="ctr">
              <a:lnSpc>
                <a:spcPct val="100000"/>
              </a:lnSpc>
              <a:spcBef>
                <a:spcPts val="0"/>
              </a:spcBef>
              <a:spcAft>
                <a:spcPts val="0"/>
              </a:spcAft>
              <a:buSzPts val="1800"/>
              <a:buFont typeface="Inter"/>
              <a:buNone/>
              <a:defRPr b="1" sz="1800">
                <a:latin typeface="Inter"/>
                <a:ea typeface="Inter"/>
                <a:cs typeface="Inter"/>
                <a:sym typeface="Inter"/>
              </a:defRPr>
            </a:lvl7pPr>
            <a:lvl8pPr lvl="7" rtl="0" algn="ctr">
              <a:lnSpc>
                <a:spcPct val="100000"/>
              </a:lnSpc>
              <a:spcBef>
                <a:spcPts val="0"/>
              </a:spcBef>
              <a:spcAft>
                <a:spcPts val="0"/>
              </a:spcAft>
              <a:buSzPts val="1800"/>
              <a:buFont typeface="Inter"/>
              <a:buNone/>
              <a:defRPr b="1" sz="1800">
                <a:latin typeface="Inter"/>
                <a:ea typeface="Inter"/>
                <a:cs typeface="Inter"/>
                <a:sym typeface="Inter"/>
              </a:defRPr>
            </a:lvl8pPr>
            <a:lvl9pPr lvl="8" rtl="0" algn="ctr">
              <a:lnSpc>
                <a:spcPct val="100000"/>
              </a:lnSpc>
              <a:spcBef>
                <a:spcPts val="0"/>
              </a:spcBef>
              <a:spcAft>
                <a:spcPts val="0"/>
              </a:spcAft>
              <a:buSzPts val="1800"/>
              <a:buFont typeface="Inter"/>
              <a:buNone/>
              <a:defRPr b="1" sz="1800">
                <a:latin typeface="Inter"/>
                <a:ea typeface="Inter"/>
                <a:cs typeface="Inter"/>
                <a:sym typeface="Inter"/>
              </a:defRPr>
            </a:lvl9pPr>
          </a:lstStyle>
          <a:p/>
        </p:txBody>
      </p:sp>
      <p:pic>
        <p:nvPicPr>
          <p:cNvPr id="216" name="Google Shape;216;p21"/>
          <p:cNvPicPr preferRelativeResize="0"/>
          <p:nvPr/>
        </p:nvPicPr>
        <p:blipFill>
          <a:blip r:embed="rId2">
            <a:alphaModFix/>
          </a:blip>
          <a:stretch>
            <a:fillRect/>
          </a:stretch>
        </p:blipFill>
        <p:spPr>
          <a:xfrm rot="718855">
            <a:off x="7573882" y="2765850"/>
            <a:ext cx="5878286" cy="5143500"/>
          </a:xfrm>
          <a:prstGeom prst="rect">
            <a:avLst/>
          </a:prstGeom>
          <a:noFill/>
          <a:ln>
            <a:noFill/>
          </a:ln>
        </p:spPr>
      </p:pic>
      <p:grpSp>
        <p:nvGrpSpPr>
          <p:cNvPr id="217" name="Google Shape;217;p21"/>
          <p:cNvGrpSpPr/>
          <p:nvPr/>
        </p:nvGrpSpPr>
        <p:grpSpPr>
          <a:xfrm>
            <a:off x="246950" y="282625"/>
            <a:ext cx="227100" cy="2989200"/>
            <a:chOff x="246950" y="282625"/>
            <a:chExt cx="227100" cy="2989200"/>
          </a:xfrm>
        </p:grpSpPr>
        <p:sp>
          <p:nvSpPr>
            <p:cNvPr id="218" name="Google Shape;218;p21"/>
            <p:cNvSpPr/>
            <p:nvPr/>
          </p:nvSpPr>
          <p:spPr>
            <a:xfrm>
              <a:off x="246950" y="2826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19" name="Google Shape;219;p21"/>
            <p:cNvSpPr/>
            <p:nvPr/>
          </p:nvSpPr>
          <p:spPr>
            <a:xfrm>
              <a:off x="246950" y="267127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0" name="Google Shape;220;p21"/>
            <p:cNvSpPr/>
            <p:nvPr/>
          </p:nvSpPr>
          <p:spPr>
            <a:xfrm>
              <a:off x="246950" y="30447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21" name="Google Shape;22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2" name="Shape 222"/>
        <p:cNvGrpSpPr/>
        <p:nvPr/>
      </p:nvGrpSpPr>
      <p:grpSpPr>
        <a:xfrm>
          <a:off x="0" y="0"/>
          <a:ext cx="0" cy="0"/>
          <a:chOff x="0" y="0"/>
          <a:chExt cx="0" cy="0"/>
        </a:xfrm>
      </p:grpSpPr>
      <p:grpSp>
        <p:nvGrpSpPr>
          <p:cNvPr id="223" name="Google Shape;223;p22"/>
          <p:cNvGrpSpPr/>
          <p:nvPr/>
        </p:nvGrpSpPr>
        <p:grpSpPr>
          <a:xfrm>
            <a:off x="233100" y="252900"/>
            <a:ext cx="8677800" cy="4637700"/>
            <a:chOff x="233100" y="252900"/>
            <a:chExt cx="8677800" cy="4637700"/>
          </a:xfrm>
        </p:grpSpPr>
        <p:sp>
          <p:nvSpPr>
            <p:cNvPr id="224" name="Google Shape;224;p22"/>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5" name="Google Shape;225;p22"/>
            <p:cNvSpPr/>
            <p:nvPr/>
          </p:nvSpPr>
          <p:spPr>
            <a:xfrm>
              <a:off x="52552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26" name="Google Shape;226;p22"/>
            <p:cNvGrpSpPr/>
            <p:nvPr/>
          </p:nvGrpSpPr>
          <p:grpSpPr>
            <a:xfrm>
              <a:off x="8056808" y="4376900"/>
              <a:ext cx="600550" cy="227100"/>
              <a:chOff x="415725" y="425950"/>
              <a:chExt cx="600550" cy="227100"/>
            </a:xfrm>
          </p:grpSpPr>
          <p:sp>
            <p:nvSpPr>
              <p:cNvPr id="227" name="Google Shape;227;p22"/>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28" name="Google Shape;228;p22"/>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29" name="Google Shape;229;p22"/>
          <p:cNvGrpSpPr/>
          <p:nvPr/>
        </p:nvGrpSpPr>
        <p:grpSpPr>
          <a:xfrm>
            <a:off x="-2952001" y="-4698135"/>
            <a:ext cx="15645749" cy="14619814"/>
            <a:chOff x="-2952001" y="-4698135"/>
            <a:chExt cx="15645749" cy="14619814"/>
          </a:xfrm>
        </p:grpSpPr>
        <p:pic>
          <p:nvPicPr>
            <p:cNvPr id="230" name="Google Shape;230;p22"/>
            <p:cNvPicPr preferRelativeResize="0"/>
            <p:nvPr/>
          </p:nvPicPr>
          <p:blipFill>
            <a:blip r:embed="rId2">
              <a:alphaModFix/>
            </a:blip>
            <a:stretch>
              <a:fillRect/>
            </a:stretch>
          </p:blipFill>
          <p:spPr>
            <a:xfrm flipH="1" rot="1722178">
              <a:off x="3128559" y="2066019"/>
              <a:ext cx="8613734" cy="6166042"/>
            </a:xfrm>
            <a:prstGeom prst="rect">
              <a:avLst/>
            </a:prstGeom>
            <a:noFill/>
            <a:ln>
              <a:noFill/>
            </a:ln>
          </p:spPr>
        </p:pic>
        <p:pic>
          <p:nvPicPr>
            <p:cNvPr id="231" name="Google Shape;231;p22"/>
            <p:cNvPicPr preferRelativeResize="0"/>
            <p:nvPr/>
          </p:nvPicPr>
          <p:blipFill>
            <a:blip r:embed="rId3">
              <a:alphaModFix/>
            </a:blip>
            <a:stretch>
              <a:fillRect/>
            </a:stretch>
          </p:blipFill>
          <p:spPr>
            <a:xfrm flipH="1" rot="-9755818">
              <a:off x="-2107475" y="-3404575"/>
              <a:ext cx="9742450" cy="7138351"/>
            </a:xfrm>
            <a:prstGeom prst="rect">
              <a:avLst/>
            </a:prstGeom>
            <a:noFill/>
            <a:ln>
              <a:noFill/>
            </a:ln>
          </p:spPr>
        </p:pic>
      </p:grpSp>
      <p:sp>
        <p:nvSpPr>
          <p:cNvPr id="232" name="Google Shape;232;p22"/>
          <p:cNvSpPr txBox="1"/>
          <p:nvPr>
            <p:ph hasCustomPrompt="1" type="title"/>
          </p:nvPr>
        </p:nvSpPr>
        <p:spPr>
          <a:xfrm>
            <a:off x="941525" y="2678296"/>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3" name="Google Shape;233;p22"/>
          <p:cNvSpPr txBox="1"/>
          <p:nvPr>
            <p:ph idx="1" type="subTitle"/>
          </p:nvPr>
        </p:nvSpPr>
        <p:spPr>
          <a:xfrm>
            <a:off x="941525" y="3452940"/>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4" name="Google Shape;234;p22"/>
          <p:cNvSpPr txBox="1"/>
          <p:nvPr>
            <p:ph hasCustomPrompt="1" idx="2" type="title"/>
          </p:nvPr>
        </p:nvSpPr>
        <p:spPr>
          <a:xfrm>
            <a:off x="2968838" y="1030510"/>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5" name="Google Shape;235;p22"/>
          <p:cNvSpPr txBox="1"/>
          <p:nvPr>
            <p:ph idx="3" type="subTitle"/>
          </p:nvPr>
        </p:nvSpPr>
        <p:spPr>
          <a:xfrm>
            <a:off x="2968838" y="1805448"/>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6" name="Google Shape;236;p22"/>
          <p:cNvSpPr txBox="1"/>
          <p:nvPr>
            <p:ph hasCustomPrompt="1" idx="4" type="title"/>
          </p:nvPr>
        </p:nvSpPr>
        <p:spPr>
          <a:xfrm>
            <a:off x="4709875" y="2678296"/>
            <a:ext cx="3492600" cy="800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solidFill>
                  <a:schemeClr val="accent2"/>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237" name="Google Shape;237;p22"/>
          <p:cNvSpPr txBox="1"/>
          <p:nvPr>
            <p:ph idx="5" type="subTitle"/>
          </p:nvPr>
        </p:nvSpPr>
        <p:spPr>
          <a:xfrm>
            <a:off x="4709875" y="3452940"/>
            <a:ext cx="34926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38" name="Google Shape;23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9" name="Shape 239"/>
        <p:cNvGrpSpPr/>
        <p:nvPr/>
      </p:nvGrpSpPr>
      <p:grpSpPr>
        <a:xfrm>
          <a:off x="0" y="0"/>
          <a:ext cx="0" cy="0"/>
          <a:chOff x="0" y="0"/>
          <a:chExt cx="0" cy="0"/>
        </a:xfrm>
      </p:grpSpPr>
      <p:grpSp>
        <p:nvGrpSpPr>
          <p:cNvPr id="240" name="Google Shape;240;p23"/>
          <p:cNvGrpSpPr/>
          <p:nvPr/>
        </p:nvGrpSpPr>
        <p:grpSpPr>
          <a:xfrm>
            <a:off x="233100" y="252900"/>
            <a:ext cx="8677800" cy="4637700"/>
            <a:chOff x="233100" y="252900"/>
            <a:chExt cx="8677800" cy="4637700"/>
          </a:xfrm>
        </p:grpSpPr>
        <p:sp>
          <p:nvSpPr>
            <p:cNvPr id="241" name="Google Shape;241;p23"/>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42" name="Google Shape;242;p23"/>
            <p:cNvGrpSpPr/>
            <p:nvPr/>
          </p:nvGrpSpPr>
          <p:grpSpPr>
            <a:xfrm>
              <a:off x="486125" y="539500"/>
              <a:ext cx="8171750" cy="4064500"/>
              <a:chOff x="486125" y="539500"/>
              <a:chExt cx="8171750" cy="4064500"/>
            </a:xfrm>
          </p:grpSpPr>
          <p:grpSp>
            <p:nvGrpSpPr>
              <p:cNvPr id="243" name="Google Shape;243;p23"/>
              <p:cNvGrpSpPr/>
              <p:nvPr/>
            </p:nvGrpSpPr>
            <p:grpSpPr>
              <a:xfrm rot="5400000">
                <a:off x="299400" y="4190175"/>
                <a:ext cx="600550" cy="227100"/>
                <a:chOff x="789175" y="425950"/>
                <a:chExt cx="600550" cy="227100"/>
              </a:xfrm>
            </p:grpSpPr>
            <p:sp>
              <p:nvSpPr>
                <p:cNvPr id="244" name="Google Shape;244;p23"/>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45" name="Google Shape;245;p23"/>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46" name="Google Shape;246;p23"/>
              <p:cNvSpPr/>
              <p:nvPr/>
            </p:nvSpPr>
            <p:spPr>
              <a:xfrm rot="5400000">
                <a:off x="843077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47" name="Google Shape;247;p23"/>
          <p:cNvGrpSpPr/>
          <p:nvPr/>
        </p:nvGrpSpPr>
        <p:grpSpPr>
          <a:xfrm>
            <a:off x="-4537575" y="-2249975"/>
            <a:ext cx="16677901" cy="9447826"/>
            <a:chOff x="-4537575" y="-2249975"/>
            <a:chExt cx="16677901" cy="9447826"/>
          </a:xfrm>
        </p:grpSpPr>
        <p:pic>
          <p:nvPicPr>
            <p:cNvPr id="248" name="Google Shape;248;p23"/>
            <p:cNvPicPr preferRelativeResize="0"/>
            <p:nvPr/>
          </p:nvPicPr>
          <p:blipFill>
            <a:blip r:embed="rId2">
              <a:alphaModFix/>
            </a:blip>
            <a:stretch>
              <a:fillRect/>
            </a:stretch>
          </p:blipFill>
          <p:spPr>
            <a:xfrm flipH="1" rot="-2700010">
              <a:off x="-3782873" y="-489731"/>
              <a:ext cx="7077144" cy="5066088"/>
            </a:xfrm>
            <a:prstGeom prst="rect">
              <a:avLst/>
            </a:prstGeom>
            <a:noFill/>
            <a:ln>
              <a:noFill/>
            </a:ln>
          </p:spPr>
        </p:pic>
        <p:pic>
          <p:nvPicPr>
            <p:cNvPr id="249" name="Google Shape;249;p23"/>
            <p:cNvPicPr preferRelativeResize="0"/>
            <p:nvPr/>
          </p:nvPicPr>
          <p:blipFill>
            <a:blip r:embed="rId2">
              <a:alphaModFix/>
            </a:blip>
            <a:stretch>
              <a:fillRect/>
            </a:stretch>
          </p:blipFill>
          <p:spPr>
            <a:xfrm rot="-6020753">
              <a:off x="5478208" y="732544"/>
              <a:ext cx="7073111" cy="5063187"/>
            </a:xfrm>
            <a:prstGeom prst="rect">
              <a:avLst/>
            </a:prstGeom>
            <a:noFill/>
            <a:ln>
              <a:noFill/>
            </a:ln>
          </p:spPr>
        </p:pic>
      </p:grpSp>
      <p:sp>
        <p:nvSpPr>
          <p:cNvPr id="250" name="Google Shape;250;p23"/>
          <p:cNvSpPr txBox="1"/>
          <p:nvPr>
            <p:ph type="title"/>
          </p:nvPr>
        </p:nvSpPr>
        <p:spPr>
          <a:xfrm>
            <a:off x="2347950" y="539500"/>
            <a:ext cx="4448100" cy="110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51" name="Google Shape;251;p23"/>
          <p:cNvSpPr txBox="1"/>
          <p:nvPr>
            <p:ph idx="1" type="subTitle"/>
          </p:nvPr>
        </p:nvSpPr>
        <p:spPr>
          <a:xfrm>
            <a:off x="2347950" y="1940900"/>
            <a:ext cx="4448100" cy="116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2" name="Google Shape;252;p23"/>
          <p:cNvSpPr txBox="1"/>
          <p:nvPr/>
        </p:nvSpPr>
        <p:spPr>
          <a:xfrm>
            <a:off x="2099100" y="4049900"/>
            <a:ext cx="4945800" cy="554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5">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
        <p:nvSpPr>
          <p:cNvPr id="253" name="Google Shape;25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4" name="Shape 254"/>
        <p:cNvGrpSpPr/>
        <p:nvPr/>
      </p:nvGrpSpPr>
      <p:grpSpPr>
        <a:xfrm>
          <a:off x="0" y="0"/>
          <a:ext cx="0" cy="0"/>
          <a:chOff x="0" y="0"/>
          <a:chExt cx="0" cy="0"/>
        </a:xfrm>
      </p:grpSpPr>
      <p:grpSp>
        <p:nvGrpSpPr>
          <p:cNvPr id="255" name="Google Shape;255;p24"/>
          <p:cNvGrpSpPr/>
          <p:nvPr/>
        </p:nvGrpSpPr>
        <p:grpSpPr>
          <a:xfrm>
            <a:off x="-2825274" y="-3157415"/>
            <a:ext cx="14284504" cy="10512800"/>
            <a:chOff x="-2825274" y="-3157415"/>
            <a:chExt cx="14284504" cy="10512800"/>
          </a:xfrm>
        </p:grpSpPr>
        <p:pic>
          <p:nvPicPr>
            <p:cNvPr id="256" name="Google Shape;256;p24"/>
            <p:cNvPicPr preferRelativeResize="0"/>
            <p:nvPr/>
          </p:nvPicPr>
          <p:blipFill>
            <a:blip r:embed="rId2">
              <a:alphaModFix/>
            </a:blip>
            <a:stretch>
              <a:fillRect/>
            </a:stretch>
          </p:blipFill>
          <p:spPr>
            <a:xfrm flipH="1" rot="878570">
              <a:off x="5206411" y="2520664"/>
              <a:ext cx="5820694" cy="4166673"/>
            </a:xfrm>
            <a:prstGeom prst="rect">
              <a:avLst/>
            </a:prstGeom>
            <a:noFill/>
            <a:ln>
              <a:noFill/>
            </a:ln>
          </p:spPr>
        </p:pic>
        <p:pic>
          <p:nvPicPr>
            <p:cNvPr id="257" name="Google Shape;257;p24"/>
            <p:cNvPicPr preferRelativeResize="0"/>
            <p:nvPr/>
          </p:nvPicPr>
          <p:blipFill>
            <a:blip r:embed="rId3">
              <a:alphaModFix/>
            </a:blip>
            <a:stretch>
              <a:fillRect/>
            </a:stretch>
          </p:blipFill>
          <p:spPr>
            <a:xfrm flipH="1" rot="-9755820">
              <a:off x="-2240196" y="-2261255"/>
              <a:ext cx="6749446" cy="4945353"/>
            </a:xfrm>
            <a:prstGeom prst="rect">
              <a:avLst/>
            </a:prstGeom>
            <a:noFill/>
            <a:ln>
              <a:noFill/>
            </a:ln>
          </p:spPr>
        </p:pic>
      </p:grpSp>
      <p:grpSp>
        <p:nvGrpSpPr>
          <p:cNvPr id="258" name="Google Shape;258;p24"/>
          <p:cNvGrpSpPr/>
          <p:nvPr/>
        </p:nvGrpSpPr>
        <p:grpSpPr>
          <a:xfrm>
            <a:off x="246950" y="1923050"/>
            <a:ext cx="227100" cy="2989200"/>
            <a:chOff x="246950" y="282625"/>
            <a:chExt cx="227100" cy="2989200"/>
          </a:xfrm>
        </p:grpSpPr>
        <p:sp>
          <p:nvSpPr>
            <p:cNvPr id="259" name="Google Shape;259;p24"/>
            <p:cNvSpPr/>
            <p:nvPr/>
          </p:nvSpPr>
          <p:spPr>
            <a:xfrm>
              <a:off x="246950" y="2826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0" name="Google Shape;260;p24"/>
            <p:cNvSpPr/>
            <p:nvPr/>
          </p:nvSpPr>
          <p:spPr>
            <a:xfrm>
              <a:off x="246950" y="267127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1" name="Google Shape;261;p24"/>
            <p:cNvSpPr/>
            <p:nvPr/>
          </p:nvSpPr>
          <p:spPr>
            <a:xfrm>
              <a:off x="246950" y="3044725"/>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62" name="Google Shape;2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3" name="Shape 263"/>
        <p:cNvGrpSpPr/>
        <p:nvPr/>
      </p:nvGrpSpPr>
      <p:grpSpPr>
        <a:xfrm>
          <a:off x="0" y="0"/>
          <a:ext cx="0" cy="0"/>
          <a:chOff x="0" y="0"/>
          <a:chExt cx="0" cy="0"/>
        </a:xfrm>
      </p:grpSpPr>
      <p:grpSp>
        <p:nvGrpSpPr>
          <p:cNvPr id="264" name="Google Shape;264;p25"/>
          <p:cNvGrpSpPr/>
          <p:nvPr/>
        </p:nvGrpSpPr>
        <p:grpSpPr>
          <a:xfrm>
            <a:off x="233100" y="252900"/>
            <a:ext cx="8677800" cy="4637700"/>
            <a:chOff x="233100" y="252900"/>
            <a:chExt cx="8677800" cy="4637700"/>
          </a:xfrm>
        </p:grpSpPr>
        <p:sp>
          <p:nvSpPr>
            <p:cNvPr id="265" name="Google Shape;265;p25"/>
            <p:cNvSpPr/>
            <p:nvPr/>
          </p:nvSpPr>
          <p:spPr>
            <a:xfrm>
              <a:off x="233100" y="252900"/>
              <a:ext cx="8677800" cy="46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nvGrpSpPr>
            <p:cNvPr id="266" name="Google Shape;266;p25"/>
            <p:cNvGrpSpPr/>
            <p:nvPr/>
          </p:nvGrpSpPr>
          <p:grpSpPr>
            <a:xfrm>
              <a:off x="486125" y="539500"/>
              <a:ext cx="8171750" cy="4064500"/>
              <a:chOff x="486125" y="539500"/>
              <a:chExt cx="8171750" cy="4064500"/>
            </a:xfrm>
          </p:grpSpPr>
          <p:grpSp>
            <p:nvGrpSpPr>
              <p:cNvPr id="267" name="Google Shape;267;p25"/>
              <p:cNvGrpSpPr/>
              <p:nvPr/>
            </p:nvGrpSpPr>
            <p:grpSpPr>
              <a:xfrm rot="5400000">
                <a:off x="299400" y="4190175"/>
                <a:ext cx="600550" cy="227100"/>
                <a:chOff x="789175" y="425950"/>
                <a:chExt cx="600550" cy="227100"/>
              </a:xfrm>
            </p:grpSpPr>
            <p:sp>
              <p:nvSpPr>
                <p:cNvPr id="268" name="Google Shape;268;p25"/>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269" name="Google Shape;269;p25"/>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270" name="Google Shape;270;p25"/>
              <p:cNvSpPr/>
              <p:nvPr/>
            </p:nvSpPr>
            <p:spPr>
              <a:xfrm rot="5400000">
                <a:off x="8430775" y="5395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grpSp>
      <p:grpSp>
        <p:nvGrpSpPr>
          <p:cNvPr id="271" name="Google Shape;271;p25"/>
          <p:cNvGrpSpPr/>
          <p:nvPr/>
        </p:nvGrpSpPr>
        <p:grpSpPr>
          <a:xfrm>
            <a:off x="-4637900" y="-3318702"/>
            <a:ext cx="16509950" cy="12107424"/>
            <a:chOff x="-4637900" y="-3318702"/>
            <a:chExt cx="16509950" cy="12107424"/>
          </a:xfrm>
        </p:grpSpPr>
        <p:pic>
          <p:nvPicPr>
            <p:cNvPr id="272" name="Google Shape;272;p25"/>
            <p:cNvPicPr preferRelativeResize="0"/>
            <p:nvPr/>
          </p:nvPicPr>
          <p:blipFill>
            <a:blip r:embed="rId2">
              <a:alphaModFix/>
            </a:blip>
            <a:stretch>
              <a:fillRect/>
            </a:stretch>
          </p:blipFill>
          <p:spPr>
            <a:xfrm rot="4174564">
              <a:off x="6805253" y="-2152294"/>
              <a:ext cx="5000719" cy="3615060"/>
            </a:xfrm>
            <a:prstGeom prst="rect">
              <a:avLst/>
            </a:prstGeom>
            <a:noFill/>
            <a:ln>
              <a:noFill/>
            </a:ln>
          </p:spPr>
        </p:pic>
        <p:pic>
          <p:nvPicPr>
            <p:cNvPr id="273" name="Google Shape;273;p25"/>
            <p:cNvPicPr preferRelativeResize="0"/>
            <p:nvPr/>
          </p:nvPicPr>
          <p:blipFill>
            <a:blip r:embed="rId2">
              <a:alphaModFix/>
            </a:blip>
            <a:stretch>
              <a:fillRect/>
            </a:stretch>
          </p:blipFill>
          <p:spPr>
            <a:xfrm rot="4174570">
              <a:off x="-4537818" y="1545241"/>
              <a:ext cx="7575637" cy="5476464"/>
            </a:xfrm>
            <a:prstGeom prst="rect">
              <a:avLst/>
            </a:prstGeom>
            <a:noFill/>
            <a:ln>
              <a:noFill/>
            </a:ln>
          </p:spPr>
        </p:pic>
      </p:grpSp>
      <p:sp>
        <p:nvSpPr>
          <p:cNvPr id="274" name="Google Shape;27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1932494" y="-1357225"/>
            <a:ext cx="12499649" cy="7027446"/>
            <a:chOff x="-1932494" y="-1357225"/>
            <a:chExt cx="12499649" cy="7027446"/>
          </a:xfrm>
        </p:grpSpPr>
        <p:pic>
          <p:nvPicPr>
            <p:cNvPr id="31" name="Google Shape;31;p4"/>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32" name="Google Shape;32;p4"/>
            <p:cNvPicPr preferRelativeResize="0"/>
            <p:nvPr/>
          </p:nvPicPr>
          <p:blipFill>
            <a:blip r:embed="rId3">
              <a:alphaModFix/>
            </a:blip>
            <a:stretch>
              <a:fillRect/>
            </a:stretch>
          </p:blipFill>
          <p:spPr>
            <a:xfrm flipH="1" rot="-827776">
              <a:off x="6967591" y="3675139"/>
              <a:ext cx="3457954" cy="1605940"/>
            </a:xfrm>
            <a:prstGeom prst="rect">
              <a:avLst/>
            </a:prstGeom>
            <a:noFill/>
            <a:ln>
              <a:noFill/>
            </a:ln>
          </p:spPr>
        </p:pic>
      </p:grpSp>
      <p:sp>
        <p:nvSpPr>
          <p:cNvPr id="33" name="Google Shape;33;p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4"/>
          <p:cNvSpPr txBox="1"/>
          <p:nvPr>
            <p:ph idx="1" type="body"/>
          </p:nvPr>
        </p:nvSpPr>
        <p:spPr>
          <a:xfrm>
            <a:off x="720000" y="1215752"/>
            <a:ext cx="7704000" cy="36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5" name="Google Shape;3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grpSp>
        <p:nvGrpSpPr>
          <p:cNvPr id="37" name="Google Shape;37;p5"/>
          <p:cNvGrpSpPr/>
          <p:nvPr/>
        </p:nvGrpSpPr>
        <p:grpSpPr>
          <a:xfrm>
            <a:off x="-4289842" y="-1304667"/>
            <a:ext cx="16897342" cy="8304584"/>
            <a:chOff x="-4289842" y="-1304667"/>
            <a:chExt cx="16897342" cy="8304584"/>
          </a:xfrm>
        </p:grpSpPr>
        <p:pic>
          <p:nvPicPr>
            <p:cNvPr id="38" name="Google Shape;38;p5"/>
            <p:cNvPicPr preferRelativeResize="0"/>
            <p:nvPr/>
          </p:nvPicPr>
          <p:blipFill>
            <a:blip r:embed="rId2">
              <a:alphaModFix/>
            </a:blip>
            <a:stretch>
              <a:fillRect/>
            </a:stretch>
          </p:blipFill>
          <p:spPr>
            <a:xfrm flipH="1" rot="-2565567">
              <a:off x="6303202" y="702652"/>
              <a:ext cx="5591046" cy="4289945"/>
            </a:xfrm>
            <a:prstGeom prst="rect">
              <a:avLst/>
            </a:prstGeom>
            <a:noFill/>
            <a:ln>
              <a:noFill/>
            </a:ln>
          </p:spPr>
        </p:pic>
        <p:pic>
          <p:nvPicPr>
            <p:cNvPr id="39" name="Google Shape;39;p5"/>
            <p:cNvPicPr preferRelativeResize="0"/>
            <p:nvPr/>
          </p:nvPicPr>
          <p:blipFill>
            <a:blip r:embed="rId3">
              <a:alphaModFix/>
            </a:blip>
            <a:stretch>
              <a:fillRect/>
            </a:stretch>
          </p:blipFill>
          <p:spPr>
            <a:xfrm flipH="1" rot="8100000">
              <a:off x="-3438028" y="275875"/>
              <a:ext cx="6600954" cy="5143501"/>
            </a:xfrm>
            <a:prstGeom prst="rect">
              <a:avLst/>
            </a:prstGeom>
            <a:noFill/>
            <a:ln>
              <a:noFill/>
            </a:ln>
          </p:spPr>
        </p:pic>
      </p:grpSp>
      <p:sp>
        <p:nvSpPr>
          <p:cNvPr id="40" name="Google Shape;40;p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5"/>
          <p:cNvSpPr txBox="1"/>
          <p:nvPr>
            <p:ph idx="1" type="subTitle"/>
          </p:nvPr>
        </p:nvSpPr>
        <p:spPr>
          <a:xfrm>
            <a:off x="4931306" y="2985568"/>
            <a:ext cx="31779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2" type="subTitle"/>
          </p:nvPr>
        </p:nvSpPr>
        <p:spPr>
          <a:xfrm>
            <a:off x="1034779" y="2985568"/>
            <a:ext cx="3177900" cy="12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3" type="subTitle"/>
          </p:nvPr>
        </p:nvSpPr>
        <p:spPr>
          <a:xfrm>
            <a:off x="1034779" y="2495086"/>
            <a:ext cx="3177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2pPr>
            <a:lvl3pPr lvl="2"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3pPr>
            <a:lvl4pPr lvl="3"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4pPr>
            <a:lvl5pPr lvl="4"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5pPr>
            <a:lvl6pPr lvl="5"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6pPr>
            <a:lvl7pPr lvl="6"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7pPr>
            <a:lvl8pPr lvl="7"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8pPr>
            <a:lvl9pPr lvl="8"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9pPr>
          </a:lstStyle>
          <a:p/>
        </p:txBody>
      </p:sp>
      <p:sp>
        <p:nvSpPr>
          <p:cNvPr id="44" name="Google Shape;44;p5"/>
          <p:cNvSpPr txBox="1"/>
          <p:nvPr>
            <p:ph idx="4" type="subTitle"/>
          </p:nvPr>
        </p:nvSpPr>
        <p:spPr>
          <a:xfrm>
            <a:off x="4931306" y="2495086"/>
            <a:ext cx="31779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1pPr>
            <a:lvl2pPr lvl="1"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2pPr>
            <a:lvl3pPr lvl="2"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3pPr>
            <a:lvl4pPr lvl="3"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4pPr>
            <a:lvl5pPr lvl="4"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5pPr>
            <a:lvl6pPr lvl="5"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6pPr>
            <a:lvl7pPr lvl="6"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7pPr>
            <a:lvl8pPr lvl="7"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8pPr>
            <a:lvl9pPr lvl="8" rtl="0" algn="ctr">
              <a:lnSpc>
                <a:spcPct val="100000"/>
              </a:lnSpc>
              <a:spcBef>
                <a:spcPts val="0"/>
              </a:spcBef>
              <a:spcAft>
                <a:spcPts val="0"/>
              </a:spcAft>
              <a:buClr>
                <a:schemeClr val="accent2"/>
              </a:buClr>
              <a:buSzPts val="1800"/>
              <a:buFont typeface="Inter"/>
              <a:buNone/>
              <a:defRPr sz="1800">
                <a:solidFill>
                  <a:schemeClr val="accent2"/>
                </a:solidFill>
                <a:latin typeface="Inter"/>
                <a:ea typeface="Inter"/>
                <a:cs typeface="Inter"/>
                <a:sym typeface="Inter"/>
              </a:defRPr>
            </a:lvl9pPr>
          </a:lstStyle>
          <a:p/>
        </p:txBody>
      </p:sp>
      <p:sp>
        <p:nvSpPr>
          <p:cNvPr id="45" name="Google Shape;4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 name="Google Shape;48;p6"/>
          <p:cNvGrpSpPr/>
          <p:nvPr/>
        </p:nvGrpSpPr>
        <p:grpSpPr>
          <a:xfrm>
            <a:off x="-3249083" y="-2554995"/>
            <a:ext cx="13382083" cy="10199264"/>
            <a:chOff x="-3249083" y="-2554995"/>
            <a:chExt cx="13382083" cy="10199264"/>
          </a:xfrm>
        </p:grpSpPr>
        <p:pic>
          <p:nvPicPr>
            <p:cNvPr id="49" name="Google Shape;49;p6"/>
            <p:cNvPicPr preferRelativeResize="0"/>
            <p:nvPr/>
          </p:nvPicPr>
          <p:blipFill>
            <a:blip r:embed="rId2">
              <a:alphaModFix/>
            </a:blip>
            <a:stretch>
              <a:fillRect/>
            </a:stretch>
          </p:blipFill>
          <p:spPr>
            <a:xfrm flipH="1" rot="-8749677">
              <a:off x="5789549" y="-1600199"/>
              <a:ext cx="4076800" cy="2202575"/>
            </a:xfrm>
            <a:prstGeom prst="rect">
              <a:avLst/>
            </a:prstGeom>
            <a:noFill/>
            <a:ln>
              <a:noFill/>
            </a:ln>
          </p:spPr>
        </p:pic>
        <p:pic>
          <p:nvPicPr>
            <p:cNvPr id="50" name="Google Shape;50;p6"/>
            <p:cNvPicPr preferRelativeResize="0"/>
            <p:nvPr/>
          </p:nvPicPr>
          <p:blipFill>
            <a:blip r:embed="rId3">
              <a:alphaModFix/>
            </a:blip>
            <a:stretch>
              <a:fillRect/>
            </a:stretch>
          </p:blipFill>
          <p:spPr>
            <a:xfrm flipH="1" rot="-5399998">
              <a:off x="6997389" y="-156474"/>
              <a:ext cx="3625604" cy="1683801"/>
            </a:xfrm>
            <a:prstGeom prst="rect">
              <a:avLst/>
            </a:prstGeom>
            <a:noFill/>
            <a:ln>
              <a:noFill/>
            </a:ln>
          </p:spPr>
        </p:pic>
        <p:pic>
          <p:nvPicPr>
            <p:cNvPr id="51" name="Google Shape;51;p6"/>
            <p:cNvPicPr preferRelativeResize="0"/>
            <p:nvPr/>
          </p:nvPicPr>
          <p:blipFill>
            <a:blip r:embed="rId4">
              <a:alphaModFix/>
            </a:blip>
            <a:stretch>
              <a:fillRect/>
            </a:stretch>
          </p:blipFill>
          <p:spPr>
            <a:xfrm rot="3030686">
              <a:off x="-2360369" y="3109466"/>
              <a:ext cx="3434962" cy="3923570"/>
            </a:xfrm>
            <a:prstGeom prst="rect">
              <a:avLst/>
            </a:prstGeom>
            <a:noFill/>
            <a:ln>
              <a:noFill/>
            </a:ln>
          </p:spPr>
        </p:pic>
      </p:grpSp>
      <p:grpSp>
        <p:nvGrpSpPr>
          <p:cNvPr id="52" name="Google Shape;52;p6"/>
          <p:cNvGrpSpPr/>
          <p:nvPr/>
        </p:nvGrpSpPr>
        <p:grpSpPr>
          <a:xfrm>
            <a:off x="317375" y="312400"/>
            <a:ext cx="8562875" cy="4535000"/>
            <a:chOff x="317375" y="312400"/>
            <a:chExt cx="8562875" cy="4535000"/>
          </a:xfrm>
        </p:grpSpPr>
        <p:grpSp>
          <p:nvGrpSpPr>
            <p:cNvPr id="53" name="Google Shape;53;p6"/>
            <p:cNvGrpSpPr/>
            <p:nvPr/>
          </p:nvGrpSpPr>
          <p:grpSpPr>
            <a:xfrm flipH="1">
              <a:off x="8653150" y="4246850"/>
              <a:ext cx="227100" cy="600550"/>
              <a:chOff x="228300" y="4246850"/>
              <a:chExt cx="227100" cy="600550"/>
            </a:xfrm>
          </p:grpSpPr>
          <p:sp>
            <p:nvSpPr>
              <p:cNvPr id="54" name="Google Shape;54;p6"/>
              <p:cNvSpPr/>
              <p:nvPr/>
            </p:nvSpPr>
            <p:spPr>
              <a:xfrm rot="5400000">
                <a:off x="228300" y="42468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55" name="Google Shape;55;p6"/>
              <p:cNvSpPr/>
              <p:nvPr/>
            </p:nvSpPr>
            <p:spPr>
              <a:xfrm rot="5400000">
                <a:off x="228300" y="46203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56" name="Google Shape;56;p6"/>
            <p:cNvSpPr/>
            <p:nvPr/>
          </p:nvSpPr>
          <p:spPr>
            <a:xfrm flipH="1">
              <a:off x="317375" y="31240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57" name="Google Shape;5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4603568" y="-2592501"/>
            <a:ext cx="8123095" cy="8341702"/>
            <a:chOff x="4260143" y="-2592501"/>
            <a:chExt cx="8123095" cy="8341702"/>
          </a:xfrm>
        </p:grpSpPr>
        <p:pic>
          <p:nvPicPr>
            <p:cNvPr id="60" name="Google Shape;60;p7"/>
            <p:cNvPicPr preferRelativeResize="0"/>
            <p:nvPr/>
          </p:nvPicPr>
          <p:blipFill>
            <a:blip r:embed="rId2">
              <a:alphaModFix/>
            </a:blip>
            <a:stretch>
              <a:fillRect/>
            </a:stretch>
          </p:blipFill>
          <p:spPr>
            <a:xfrm rot="4001898">
              <a:off x="3921136" y="361618"/>
              <a:ext cx="3811483" cy="1770122"/>
            </a:xfrm>
            <a:prstGeom prst="rect">
              <a:avLst/>
            </a:prstGeom>
            <a:noFill/>
            <a:ln>
              <a:noFill/>
            </a:ln>
          </p:spPr>
        </p:pic>
        <p:pic>
          <p:nvPicPr>
            <p:cNvPr id="61" name="Google Shape;61;p7"/>
            <p:cNvPicPr preferRelativeResize="0"/>
            <p:nvPr/>
          </p:nvPicPr>
          <p:blipFill>
            <a:blip r:embed="rId3">
              <a:alphaModFix/>
            </a:blip>
            <a:stretch>
              <a:fillRect/>
            </a:stretch>
          </p:blipFill>
          <p:spPr>
            <a:xfrm rot="3430132">
              <a:off x="5126443" y="-993400"/>
              <a:ext cx="6608665" cy="5143500"/>
            </a:xfrm>
            <a:prstGeom prst="rect">
              <a:avLst/>
            </a:prstGeom>
            <a:noFill/>
            <a:ln>
              <a:noFill/>
            </a:ln>
          </p:spPr>
        </p:pic>
      </p:grpSp>
      <p:sp>
        <p:nvSpPr>
          <p:cNvPr id="62" name="Google Shape;62;p7"/>
          <p:cNvSpPr txBox="1"/>
          <p:nvPr>
            <p:ph type="title"/>
          </p:nvPr>
        </p:nvSpPr>
        <p:spPr>
          <a:xfrm>
            <a:off x="713225" y="1129450"/>
            <a:ext cx="4160700" cy="646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7"/>
          <p:cNvSpPr txBox="1"/>
          <p:nvPr>
            <p:ph idx="1" type="subTitle"/>
          </p:nvPr>
        </p:nvSpPr>
        <p:spPr>
          <a:xfrm>
            <a:off x="713225" y="1910450"/>
            <a:ext cx="4160700" cy="210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aleway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64" name="Google Shape;64;p7"/>
          <p:cNvSpPr/>
          <p:nvPr>
            <p:ph idx="2" type="pic"/>
          </p:nvPr>
        </p:nvSpPr>
        <p:spPr>
          <a:xfrm>
            <a:off x="5827325" y="539550"/>
            <a:ext cx="2787000" cy="4064400"/>
          </a:xfrm>
          <a:prstGeom prst="rect">
            <a:avLst/>
          </a:prstGeom>
          <a:noFill/>
          <a:ln cap="flat" cmpd="sng" w="9525">
            <a:solidFill>
              <a:schemeClr val="dk1"/>
            </a:solidFill>
            <a:prstDash val="solid"/>
            <a:round/>
            <a:headEnd len="sm" w="sm" type="none"/>
            <a:tailEnd len="sm" w="sm" type="none"/>
          </a:ln>
        </p:spPr>
      </p:sp>
      <p:grpSp>
        <p:nvGrpSpPr>
          <p:cNvPr id="65" name="Google Shape;65;p7"/>
          <p:cNvGrpSpPr/>
          <p:nvPr/>
        </p:nvGrpSpPr>
        <p:grpSpPr>
          <a:xfrm>
            <a:off x="226225" y="4734650"/>
            <a:ext cx="974000" cy="227100"/>
            <a:chOff x="415725" y="425950"/>
            <a:chExt cx="974000" cy="227100"/>
          </a:xfrm>
        </p:grpSpPr>
        <p:sp>
          <p:nvSpPr>
            <p:cNvPr id="66" name="Google Shape;66;p7"/>
            <p:cNvSpPr/>
            <p:nvPr/>
          </p:nvSpPr>
          <p:spPr>
            <a:xfrm>
              <a:off x="4157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67" name="Google Shape;67;p7"/>
            <p:cNvSpPr/>
            <p:nvPr/>
          </p:nvSpPr>
          <p:spPr>
            <a:xfrm>
              <a:off x="78917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68" name="Google Shape;68;p7"/>
            <p:cNvSpPr/>
            <p:nvPr/>
          </p:nvSpPr>
          <p:spPr>
            <a:xfrm>
              <a:off x="1162625" y="425950"/>
              <a:ext cx="227100" cy="22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sp>
        <p:nvSpPr>
          <p:cNvPr id="69" name="Google Shape;6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pic>
        <p:nvPicPr>
          <p:cNvPr id="71" name="Google Shape;71;p8"/>
          <p:cNvPicPr preferRelativeResize="0"/>
          <p:nvPr/>
        </p:nvPicPr>
        <p:blipFill>
          <a:blip r:embed="rId2">
            <a:alphaModFix/>
          </a:blip>
          <a:stretch>
            <a:fillRect/>
          </a:stretch>
        </p:blipFill>
        <p:spPr>
          <a:xfrm flipH="1" rot="-1180232">
            <a:off x="4983783" y="1865850"/>
            <a:ext cx="7185315" cy="5143501"/>
          </a:xfrm>
          <a:prstGeom prst="rect">
            <a:avLst/>
          </a:prstGeom>
          <a:noFill/>
          <a:ln>
            <a:noFill/>
          </a:ln>
        </p:spPr>
      </p:pic>
      <p:sp>
        <p:nvSpPr>
          <p:cNvPr id="72" name="Google Shape;7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grpSp>
        <p:nvGrpSpPr>
          <p:cNvPr id="75" name="Google Shape;75;p9"/>
          <p:cNvGrpSpPr/>
          <p:nvPr/>
        </p:nvGrpSpPr>
        <p:grpSpPr>
          <a:xfrm>
            <a:off x="-3528300" y="-3099700"/>
            <a:ext cx="15963524" cy="11225150"/>
            <a:chOff x="-3528300" y="-3099700"/>
            <a:chExt cx="15963524" cy="11225150"/>
          </a:xfrm>
        </p:grpSpPr>
        <p:pic>
          <p:nvPicPr>
            <p:cNvPr id="76" name="Google Shape;76;p9"/>
            <p:cNvPicPr preferRelativeResize="0"/>
            <p:nvPr/>
          </p:nvPicPr>
          <p:blipFill>
            <a:blip r:embed="rId2">
              <a:alphaModFix/>
            </a:blip>
            <a:stretch>
              <a:fillRect/>
            </a:stretch>
          </p:blipFill>
          <p:spPr>
            <a:xfrm rot="3430134">
              <a:off x="6535544" y="-1799650"/>
              <a:ext cx="5372760" cy="4181599"/>
            </a:xfrm>
            <a:prstGeom prst="rect">
              <a:avLst/>
            </a:prstGeom>
            <a:noFill/>
            <a:ln>
              <a:noFill/>
            </a:ln>
          </p:spPr>
        </p:pic>
        <p:pic>
          <p:nvPicPr>
            <p:cNvPr id="77" name="Google Shape;77;p9"/>
            <p:cNvPicPr preferRelativeResize="0"/>
            <p:nvPr/>
          </p:nvPicPr>
          <p:blipFill>
            <a:blip r:embed="rId2">
              <a:alphaModFix/>
            </a:blip>
            <a:stretch>
              <a:fillRect/>
            </a:stretch>
          </p:blipFill>
          <p:spPr>
            <a:xfrm rot="3430134">
              <a:off x="-3001381" y="2643800"/>
              <a:ext cx="5372760" cy="4181599"/>
            </a:xfrm>
            <a:prstGeom prst="rect">
              <a:avLst/>
            </a:prstGeom>
            <a:noFill/>
            <a:ln>
              <a:noFill/>
            </a:ln>
          </p:spPr>
        </p:pic>
      </p:grpSp>
      <p:sp>
        <p:nvSpPr>
          <p:cNvPr id="78" name="Google Shape;7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9" name="Google Shape;7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8100" y="0"/>
            <a:ext cx="9144000" cy="5143500"/>
          </a:xfrm>
          <a:prstGeom prst="rect">
            <a:avLst/>
          </a:prstGeom>
          <a:noFill/>
          <a:ln>
            <a:noFill/>
          </a:ln>
        </p:spPr>
      </p:sp>
      <p:sp>
        <p:nvSpPr>
          <p:cNvPr id="83" name="Google Shape;83;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64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aleway"/>
                <a:ea typeface="Raleway"/>
                <a:cs typeface="Raleway"/>
                <a:sym typeface="Raleway"/>
              </a:defRPr>
            </a:lvl1pPr>
            <a:lvl2pPr lvl="1" algn="r">
              <a:buNone/>
              <a:defRPr sz="1300">
                <a:solidFill>
                  <a:schemeClr val="dk1"/>
                </a:solidFill>
                <a:latin typeface="Raleway"/>
                <a:ea typeface="Raleway"/>
                <a:cs typeface="Raleway"/>
                <a:sym typeface="Raleway"/>
              </a:defRPr>
            </a:lvl2pPr>
            <a:lvl3pPr lvl="2" algn="r">
              <a:buNone/>
              <a:defRPr sz="1300">
                <a:solidFill>
                  <a:schemeClr val="dk1"/>
                </a:solidFill>
                <a:latin typeface="Raleway"/>
                <a:ea typeface="Raleway"/>
                <a:cs typeface="Raleway"/>
                <a:sym typeface="Raleway"/>
              </a:defRPr>
            </a:lvl3pPr>
            <a:lvl4pPr lvl="3" algn="r">
              <a:buNone/>
              <a:defRPr sz="1300">
                <a:solidFill>
                  <a:schemeClr val="dk1"/>
                </a:solidFill>
                <a:latin typeface="Raleway"/>
                <a:ea typeface="Raleway"/>
                <a:cs typeface="Raleway"/>
                <a:sym typeface="Raleway"/>
              </a:defRPr>
            </a:lvl4pPr>
            <a:lvl5pPr lvl="4" algn="r">
              <a:buNone/>
              <a:defRPr sz="1300">
                <a:solidFill>
                  <a:schemeClr val="dk1"/>
                </a:solidFill>
                <a:latin typeface="Raleway"/>
                <a:ea typeface="Raleway"/>
                <a:cs typeface="Raleway"/>
                <a:sym typeface="Raleway"/>
              </a:defRPr>
            </a:lvl5pPr>
            <a:lvl6pPr lvl="5" algn="r">
              <a:buNone/>
              <a:defRPr sz="1300">
                <a:solidFill>
                  <a:schemeClr val="dk1"/>
                </a:solidFill>
                <a:latin typeface="Raleway"/>
                <a:ea typeface="Raleway"/>
                <a:cs typeface="Raleway"/>
                <a:sym typeface="Raleway"/>
              </a:defRPr>
            </a:lvl6pPr>
            <a:lvl7pPr lvl="6" algn="r">
              <a:buNone/>
              <a:defRPr sz="1300">
                <a:solidFill>
                  <a:schemeClr val="dk1"/>
                </a:solidFill>
                <a:latin typeface="Raleway"/>
                <a:ea typeface="Raleway"/>
                <a:cs typeface="Raleway"/>
                <a:sym typeface="Raleway"/>
              </a:defRPr>
            </a:lvl7pPr>
            <a:lvl8pPr lvl="7" algn="r">
              <a:buNone/>
              <a:defRPr sz="1300">
                <a:solidFill>
                  <a:schemeClr val="dk1"/>
                </a:solidFill>
                <a:latin typeface="Raleway"/>
                <a:ea typeface="Raleway"/>
                <a:cs typeface="Raleway"/>
                <a:sym typeface="Raleway"/>
              </a:defRPr>
            </a:lvl8pPr>
            <a:lvl9pPr lvl="8" algn="r">
              <a:buNone/>
              <a:defRPr sz="1300">
                <a:solidFill>
                  <a:schemeClr val="dk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legacyrussell.com"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chronogenica.ca/" TargetMode="External"/><Relationship Id="rId4" Type="http://schemas.openxmlformats.org/officeDocument/2006/relationships/hyperlink" Target="http://drive.google.com/file/d/1fpp6uHi0SzxJIznAv38s19JmfygFoA_x/view" TargetMode="External"/><Relationship Id="rId5"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zotero.org/groups/5406594/ml-398/collections/6VKAQXNR/items/DSQEI7N4/item-list" TargetMode="External"/><Relationship Id="rId4" Type="http://schemas.openxmlformats.org/officeDocument/2006/relationships/hyperlink" Target="https://www.arrl.org/files/file/Technology/pdf/119962.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hyperlink" Target="https://www.space.com/33892-cosmic-microwave-backgroun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hyperlink" Target="http://drive.google.com/file/d/1xWdx05sVG-_q2WG4Kt7Bwb9_knCjE5y3/view" TargetMode="External"/><Relationship Id="rId5" Type="http://schemas.openxmlformats.org/officeDocument/2006/relationships/image" Target="../media/image14.png"/><Relationship Id="rId6" Type="http://schemas.openxmlformats.org/officeDocument/2006/relationships/hyperlink" Target="https://www.sigidwiki.com/wiki/Phase_Shift_Keying_(PSK)" TargetMode="External"/><Relationship Id="rId7" Type="http://schemas.openxmlformats.org/officeDocument/2006/relationships/image" Target="../media/image22.png"/><Relationship Id="rId8" Type="http://schemas.openxmlformats.org/officeDocument/2006/relationships/hyperlink" Target="https://hamprojects.blogspot.com/2013/03/psk31-rambling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s://www.nasa.gov/missions/chandra/cosmic-harmonies-sonifications-from-nasa-telescopes/#:~:text=In%20the%20past%20few%20years,be%20heard%20rather%20than%20seen." TargetMode="External"/><Relationship Id="rId4" Type="http://schemas.openxmlformats.org/officeDocument/2006/relationships/hyperlink" Target="http://www.youtube.com/watch?v=iG4CI9TZhr8" TargetMode="External"/><Relationship Id="rId5"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ctrTitle"/>
          </p:nvPr>
        </p:nvSpPr>
        <p:spPr>
          <a:xfrm>
            <a:off x="492600" y="1287800"/>
            <a:ext cx="8158800" cy="23517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5500"/>
              <a:t>Skywave:</a:t>
            </a:r>
            <a:endParaRPr sz="5500"/>
          </a:p>
          <a:p>
            <a:pPr indent="0" lvl="0" marL="0" rtl="0" algn="ctr">
              <a:spcBef>
                <a:spcPts val="0"/>
              </a:spcBef>
              <a:spcAft>
                <a:spcPts val="0"/>
              </a:spcAft>
              <a:buNone/>
            </a:pPr>
            <a:r>
              <a:rPr lang="en" sz="3800"/>
              <a:t>An Exploration of the Enchanting Impacts of Cosmic Cybernetics</a:t>
            </a:r>
            <a:endParaRPr sz="3800"/>
          </a:p>
        </p:txBody>
      </p:sp>
      <p:sp>
        <p:nvSpPr>
          <p:cNvPr id="280" name="Google Shape;280;p26"/>
          <p:cNvSpPr txBox="1"/>
          <p:nvPr>
            <p:ph idx="1" type="subTitle"/>
          </p:nvPr>
        </p:nvSpPr>
        <p:spPr>
          <a:xfrm>
            <a:off x="1847100" y="3808750"/>
            <a:ext cx="54831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Sarah Hontoy-Major, Jennifer Brown**</a:t>
            </a:r>
            <a:endParaRPr/>
          </a:p>
        </p:txBody>
      </p:sp>
      <p:sp>
        <p:nvSpPr>
          <p:cNvPr id="281" name="Google Shape;281;p26"/>
          <p:cNvSpPr txBox="1"/>
          <p:nvPr>
            <p:ph idx="1" type="subTitle"/>
          </p:nvPr>
        </p:nvSpPr>
        <p:spPr>
          <a:xfrm>
            <a:off x="1847100" y="4534525"/>
            <a:ext cx="5483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800"/>
              <a:t>**Physically absent, MENTALLY PRESENT SO BAD MENTALLY U CANT GET RID OF ME OK??</a:t>
            </a:r>
            <a:endParaRPr i="1" sz="800"/>
          </a:p>
          <a:p>
            <a:pPr indent="0" lvl="0" marL="0" rtl="0" algn="ctr">
              <a:spcBef>
                <a:spcPts val="0"/>
              </a:spcBef>
              <a:spcAft>
                <a:spcPts val="0"/>
              </a:spcAft>
              <a:buNone/>
            </a:pPr>
            <a:r>
              <a:rPr i="1" lang="en" sz="800"/>
              <a:t> I AM A LOOMING SPIRITUAL</a:t>
            </a:r>
            <a:r>
              <a:rPr i="1" lang="en" sz="800"/>
              <a:t> PRESENCE</a:t>
            </a:r>
            <a:r>
              <a:rPr i="1" lang="en" sz="800"/>
              <a:t> EXORCISM NEEDED</a:t>
            </a:r>
            <a:endParaRPr i="1" sz="800"/>
          </a:p>
        </p:txBody>
      </p:sp>
      <p:sp>
        <p:nvSpPr>
          <p:cNvPr id="282" name="Google Shape;28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Inspirations</a:t>
            </a:r>
            <a:endParaRPr/>
          </a:p>
        </p:txBody>
      </p:sp>
      <p:sp>
        <p:nvSpPr>
          <p:cNvPr id="388" name="Google Shape;388;p35"/>
          <p:cNvSpPr txBox="1"/>
          <p:nvPr>
            <p:ph idx="2" type="subTitle"/>
          </p:nvPr>
        </p:nvSpPr>
        <p:spPr>
          <a:xfrm>
            <a:off x="4728372" y="1883359"/>
            <a:ext cx="2163900" cy="33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Manifesto and site by </a:t>
            </a:r>
            <a:r>
              <a:rPr b="1" lang="en"/>
              <a:t>Legacy Russell.</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Glitch Feminism is a response to Cyberfeminism, encouraging a deeper disruption of oppressive systems, harnessing the metaphor of the </a:t>
            </a:r>
            <a:r>
              <a:rPr i="1" lang="en"/>
              <a:t>glitch</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u="sng">
                <a:solidFill>
                  <a:schemeClr val="hlink"/>
                </a:solidFill>
                <a:hlinkClick r:id="rId3"/>
              </a:rPr>
              <a:t>View Here. </a:t>
            </a:r>
            <a:endParaRPr b="1"/>
          </a:p>
        </p:txBody>
      </p:sp>
      <p:sp>
        <p:nvSpPr>
          <p:cNvPr id="389" name="Google Shape;389;p35"/>
          <p:cNvSpPr txBox="1"/>
          <p:nvPr>
            <p:ph idx="5" type="subTitle"/>
          </p:nvPr>
        </p:nvSpPr>
        <p:spPr>
          <a:xfrm>
            <a:off x="4728375" y="1426150"/>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Glitch Feminism</a:t>
            </a:r>
            <a:endParaRPr b="1"/>
          </a:p>
        </p:txBody>
      </p:sp>
      <p:sp>
        <p:nvSpPr>
          <p:cNvPr id="390" name="Google Shape;39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5"/>
          <p:cNvPicPr preferRelativeResize="0"/>
          <p:nvPr/>
        </p:nvPicPr>
        <p:blipFill>
          <a:blip r:embed="rId4">
            <a:alphaModFix/>
          </a:blip>
          <a:stretch>
            <a:fillRect/>
          </a:stretch>
        </p:blipFill>
        <p:spPr>
          <a:xfrm>
            <a:off x="2071197" y="1033350"/>
            <a:ext cx="1995476" cy="3716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6"/>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Inspirations</a:t>
            </a:r>
            <a:endParaRPr/>
          </a:p>
        </p:txBody>
      </p:sp>
      <p:sp>
        <p:nvSpPr>
          <p:cNvPr id="397" name="Google Shape;397;p36"/>
          <p:cNvSpPr txBox="1"/>
          <p:nvPr>
            <p:ph idx="3" type="subTitle"/>
          </p:nvPr>
        </p:nvSpPr>
        <p:spPr>
          <a:xfrm>
            <a:off x="1043525" y="1910884"/>
            <a:ext cx="2163900" cy="3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Co-operative and video by </a:t>
            </a:r>
            <a:r>
              <a:rPr b="1" lang="en"/>
              <a:t>Zeph Thibodeau (&amp; members)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Chronogenica is a co-operative that empowers and advocates for machines and their human colleagues.</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u="sng">
                <a:solidFill>
                  <a:schemeClr val="hlink"/>
                </a:solidFill>
                <a:hlinkClick r:id="rId3"/>
              </a:rPr>
              <a:t>View Here.</a:t>
            </a:r>
            <a:r>
              <a:rPr b="1" lang="en"/>
              <a:t> </a:t>
            </a:r>
            <a:endParaRPr b="1"/>
          </a:p>
        </p:txBody>
      </p:sp>
      <p:sp>
        <p:nvSpPr>
          <p:cNvPr id="398" name="Google Shape;398;p36"/>
          <p:cNvSpPr txBox="1"/>
          <p:nvPr>
            <p:ph idx="6" type="subTitle"/>
          </p:nvPr>
        </p:nvSpPr>
        <p:spPr>
          <a:xfrm>
            <a:off x="1043525" y="1426150"/>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Chronogenica</a:t>
            </a:r>
            <a:endParaRPr b="1"/>
          </a:p>
        </p:txBody>
      </p:sp>
      <p:sp>
        <p:nvSpPr>
          <p:cNvPr id="399" name="Google Shape;39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36" title="chronogenica.mov">
            <a:hlinkClick r:id="rId4"/>
          </p:cNvPr>
          <p:cNvPicPr preferRelativeResize="0"/>
          <p:nvPr/>
        </p:nvPicPr>
        <p:blipFill>
          <a:blip r:embed="rId5">
            <a:alphaModFix/>
          </a:blip>
          <a:stretch>
            <a:fillRect/>
          </a:stretch>
        </p:blipFill>
        <p:spPr>
          <a:xfrm>
            <a:off x="3788150" y="1259425"/>
            <a:ext cx="4255925" cy="319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Data Input, Ritual</a:t>
            </a:r>
            <a:endParaRPr/>
          </a:p>
        </p:txBody>
      </p:sp>
      <p:sp>
        <p:nvSpPr>
          <p:cNvPr id="406" name="Google Shape;406;p37"/>
          <p:cNvSpPr txBox="1"/>
          <p:nvPr>
            <p:ph idx="1" type="body"/>
          </p:nvPr>
        </p:nvSpPr>
        <p:spPr>
          <a:xfrm>
            <a:off x="266150" y="1215725"/>
            <a:ext cx="5691600" cy="379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Train </a:t>
            </a:r>
            <a:r>
              <a:rPr lang="en" sz="1400"/>
              <a:t>ML model on open-source data + own data to explore variating outputs we can get from it</a:t>
            </a:r>
            <a:endParaRPr sz="1400"/>
          </a:p>
          <a:p>
            <a:pPr indent="-317500" lvl="0" marL="457200" rtl="0" algn="l">
              <a:spcBef>
                <a:spcPts val="1000"/>
              </a:spcBef>
              <a:spcAft>
                <a:spcPts val="0"/>
              </a:spcAft>
              <a:buSzPts val="1400"/>
              <a:buChar char="-"/>
            </a:pPr>
            <a:r>
              <a:rPr lang="en" sz="1400"/>
              <a:t>We will host a ritual comprised of human and radio participants communicating with and between each other.</a:t>
            </a:r>
            <a:endParaRPr sz="1400"/>
          </a:p>
          <a:p>
            <a:pPr indent="-317500" lvl="0" marL="457200" rtl="0" algn="l">
              <a:spcBef>
                <a:spcPts val="1000"/>
              </a:spcBef>
              <a:spcAft>
                <a:spcPts val="0"/>
              </a:spcAft>
              <a:buSzPts val="1400"/>
              <a:buChar char="-"/>
            </a:pPr>
            <a:r>
              <a:rPr lang="en" sz="1400"/>
              <a:t>We will input communication data (electromagnetic frequencies + speculative somatic data*</a:t>
            </a:r>
            <a:r>
              <a:rPr lang="en" sz="1400"/>
              <a:t>) into wekinator and translate (mapping through regression) to a common frequency, making humans and machines converse in the same language. </a:t>
            </a:r>
            <a:r>
              <a:rPr lang="en" sz="1400"/>
              <a:t> </a:t>
            </a:r>
            <a:endParaRPr sz="1400"/>
          </a:p>
          <a:p>
            <a:pPr indent="-317500" lvl="0" marL="457200" rtl="0" algn="l">
              <a:spcBef>
                <a:spcPts val="1000"/>
              </a:spcBef>
              <a:spcAft>
                <a:spcPts val="0"/>
              </a:spcAft>
              <a:buSzPts val="1400"/>
              <a:buChar char="-"/>
            </a:pPr>
            <a:r>
              <a:rPr lang="en" sz="1400"/>
              <a:t>This frequency will be processed by TouchDesigner to provide a 3D environment in which to explore this mapped output, inspired by waterfall displays. </a:t>
            </a:r>
            <a:endParaRPr sz="1400"/>
          </a:p>
          <a:p>
            <a:pPr indent="-317500" lvl="0" marL="457200" rtl="0" algn="l">
              <a:spcBef>
                <a:spcPts val="1000"/>
              </a:spcBef>
              <a:spcAft>
                <a:spcPts val="1000"/>
              </a:spcAft>
              <a:buSzPts val="1400"/>
              <a:buChar char="-"/>
            </a:pPr>
            <a:r>
              <a:rPr lang="en" sz="1400"/>
              <a:t>Our project will culminate in a video combining footage from the ritual, gathered data, and Touch-Designer based A/V art</a:t>
            </a:r>
            <a:endParaRPr sz="1400"/>
          </a:p>
        </p:txBody>
      </p:sp>
      <p:sp>
        <p:nvSpPr>
          <p:cNvPr id="407" name="Google Shape;40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37"/>
          <p:cNvSpPr txBox="1"/>
          <p:nvPr/>
        </p:nvSpPr>
        <p:spPr>
          <a:xfrm>
            <a:off x="6803875" y="3523900"/>
            <a:ext cx="1752900" cy="31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Raleway"/>
                <a:ea typeface="Raleway"/>
                <a:cs typeface="Raleway"/>
                <a:sym typeface="Raleway"/>
              </a:rPr>
              <a:t>Buffy, the Vampire Slayer,  Kill Switch S05e11</a:t>
            </a:r>
            <a:endParaRPr sz="1000">
              <a:solidFill>
                <a:schemeClr val="dk1"/>
              </a:solidFill>
              <a:latin typeface="Raleway"/>
              <a:ea typeface="Raleway"/>
              <a:cs typeface="Raleway"/>
              <a:sym typeface="Raleway"/>
            </a:endParaRPr>
          </a:p>
        </p:txBody>
      </p:sp>
      <p:pic>
        <p:nvPicPr>
          <p:cNvPr id="409" name="Google Shape;409;p37"/>
          <p:cNvPicPr preferRelativeResize="0"/>
          <p:nvPr/>
        </p:nvPicPr>
        <p:blipFill rotWithShape="1">
          <a:blip r:embed="rId3">
            <a:alphaModFix/>
          </a:blip>
          <a:srcRect b="0" l="18334" r="18334" t="0"/>
          <a:stretch/>
        </p:blipFill>
        <p:spPr>
          <a:xfrm>
            <a:off x="6061325" y="1324050"/>
            <a:ext cx="2495460" cy="219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Partial References</a:t>
            </a:r>
            <a:endParaRPr/>
          </a:p>
        </p:txBody>
      </p:sp>
      <p:sp>
        <p:nvSpPr>
          <p:cNvPr id="415" name="Google Shape;415;p38"/>
          <p:cNvSpPr txBox="1"/>
          <p:nvPr>
            <p:ph idx="1" type="body"/>
          </p:nvPr>
        </p:nvSpPr>
        <p:spPr>
          <a:xfrm>
            <a:off x="720000" y="1023012"/>
            <a:ext cx="7704000" cy="3344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u="sng">
                <a:latin typeface="Inter"/>
                <a:ea typeface="Inter"/>
                <a:cs typeface="Inter"/>
                <a:sym typeface="Inter"/>
                <a:hlinkClick r:id="rId3"/>
              </a:rPr>
              <a:t>Zotero</a:t>
            </a:r>
            <a:endParaRPr b="1" sz="1500">
              <a:latin typeface="Inter"/>
              <a:ea typeface="Inter"/>
              <a:cs typeface="Inter"/>
              <a:sym typeface="Inter"/>
            </a:endParaRPr>
          </a:p>
          <a:p>
            <a:pPr indent="0" lvl="0" marL="0" rtl="0" algn="l">
              <a:lnSpc>
                <a:spcPct val="100000"/>
              </a:lnSpc>
              <a:spcBef>
                <a:spcPts val="0"/>
              </a:spcBef>
              <a:spcAft>
                <a:spcPts val="0"/>
              </a:spcAft>
              <a:buNone/>
            </a:pPr>
            <a:r>
              <a:t/>
            </a:r>
            <a:endParaRPr sz="1500">
              <a:latin typeface="Inter"/>
              <a:ea typeface="Inter"/>
              <a:cs typeface="Inter"/>
              <a:sym typeface="Inter"/>
            </a:endParaRPr>
          </a:p>
          <a:p>
            <a:pPr indent="0" lvl="0" marL="0" rtl="0" algn="l">
              <a:lnSpc>
                <a:spcPct val="100000"/>
              </a:lnSpc>
              <a:spcBef>
                <a:spcPts val="0"/>
              </a:spcBef>
              <a:spcAft>
                <a:spcPts val="0"/>
              </a:spcAft>
              <a:buNone/>
            </a:pPr>
            <a:r>
              <a:rPr lang="en" sz="1500">
                <a:latin typeface="Inter"/>
                <a:ea typeface="Inter"/>
                <a:cs typeface="Inter"/>
                <a:sym typeface="Inter"/>
              </a:rPr>
              <a:t>Davis, Erik. 2015. TechGnosis: Myth, Magic, &amp; Mysticism in the Age of Information. Berkeley, [California]: North Atlantic books.</a:t>
            </a:r>
            <a:br>
              <a:rPr lang="en" sz="1500">
                <a:latin typeface="Inter"/>
                <a:ea typeface="Inter"/>
                <a:cs typeface="Inter"/>
                <a:sym typeface="Inter"/>
              </a:rPr>
            </a:br>
            <a:endParaRPr sz="1500">
              <a:latin typeface="Inter"/>
              <a:ea typeface="Inter"/>
              <a:cs typeface="Inter"/>
              <a:sym typeface="Inter"/>
            </a:endParaRPr>
          </a:p>
          <a:p>
            <a:pPr indent="-457200" lvl="0" marL="457200" rtl="0" algn="l">
              <a:lnSpc>
                <a:spcPct val="100000"/>
              </a:lnSpc>
              <a:spcBef>
                <a:spcPts val="0"/>
              </a:spcBef>
              <a:spcAft>
                <a:spcPts val="0"/>
              </a:spcAft>
              <a:buNone/>
            </a:pPr>
            <a:r>
              <a:rPr lang="en" sz="1500">
                <a:latin typeface="Inter"/>
                <a:ea typeface="Inter"/>
                <a:cs typeface="Inter"/>
                <a:sym typeface="Inter"/>
              </a:rPr>
              <a:t>Schröder, Frank Gerhard. 2012. Instruments and Methods for the Radio Detection</a:t>
            </a:r>
            <a:r>
              <a:rPr lang="en" sz="1500">
                <a:latin typeface="Inter"/>
                <a:ea typeface="Inter"/>
                <a:cs typeface="Inter"/>
                <a:sym typeface="Inter"/>
              </a:rPr>
              <a:t> </a:t>
            </a:r>
            <a:r>
              <a:rPr lang="en" sz="1500">
                <a:latin typeface="Inter"/>
                <a:ea typeface="Inter"/>
                <a:cs typeface="Inter"/>
                <a:sym typeface="Inter"/>
              </a:rPr>
              <a:t>of High Energy Cosmic Rays. Springer Theses. Berlin Heidelberg: Springer.</a:t>
            </a:r>
            <a:br>
              <a:rPr lang="en" sz="1500">
                <a:latin typeface="Inter"/>
                <a:ea typeface="Inter"/>
                <a:cs typeface="Inter"/>
                <a:sym typeface="Inter"/>
              </a:rPr>
            </a:br>
            <a:endParaRPr sz="1500">
              <a:latin typeface="Inter"/>
              <a:ea typeface="Inter"/>
              <a:cs typeface="Inter"/>
              <a:sym typeface="Inter"/>
            </a:endParaRPr>
          </a:p>
          <a:p>
            <a:pPr indent="-457200" lvl="0" marL="457200" rtl="0" algn="l">
              <a:lnSpc>
                <a:spcPct val="100000"/>
              </a:lnSpc>
              <a:spcBef>
                <a:spcPts val="0"/>
              </a:spcBef>
              <a:spcAft>
                <a:spcPts val="0"/>
              </a:spcAft>
              <a:buNone/>
            </a:pPr>
            <a:r>
              <a:rPr lang="en" sz="1500">
                <a:latin typeface="Inter"/>
                <a:ea typeface="Inter"/>
                <a:cs typeface="Inter"/>
                <a:sym typeface="Inter"/>
              </a:rPr>
              <a:t>The physics of the ionosphere, from the perspective of a ham radio user. Poole (G3YWX), Ian. 1999. Radio Waves and the Ionosphere. The National Association for Amateur Radio (ARRL). Staines, United Kingdom. </a:t>
            </a:r>
            <a:r>
              <a:rPr lang="en" sz="1500" u="sng">
                <a:latin typeface="Inter"/>
                <a:ea typeface="Inter"/>
                <a:cs typeface="Inter"/>
                <a:sym typeface="Inter"/>
                <a:hlinkClick r:id="rId4"/>
              </a:rPr>
              <a:t>https://www.arrl.org/files/file/Technology/pdf/119962.pdf</a:t>
            </a:r>
            <a:br>
              <a:rPr lang="en" sz="1500">
                <a:latin typeface="Inter"/>
                <a:ea typeface="Inter"/>
                <a:cs typeface="Inter"/>
                <a:sym typeface="Inter"/>
              </a:rPr>
            </a:br>
            <a:endParaRPr sz="1500">
              <a:latin typeface="Inter"/>
              <a:ea typeface="Inter"/>
              <a:cs typeface="Inter"/>
              <a:sym typeface="Inter"/>
            </a:endParaRPr>
          </a:p>
          <a:p>
            <a:pPr indent="-457200" lvl="0" marL="457200" rtl="0" algn="l">
              <a:lnSpc>
                <a:spcPct val="100000"/>
              </a:lnSpc>
              <a:spcBef>
                <a:spcPts val="0"/>
              </a:spcBef>
              <a:spcAft>
                <a:spcPts val="0"/>
              </a:spcAft>
              <a:buNone/>
            </a:pPr>
            <a:r>
              <a:rPr lang="en" sz="1500">
                <a:latin typeface="Inter"/>
                <a:ea typeface="Inter"/>
                <a:cs typeface="Inter"/>
                <a:sym typeface="Inter"/>
              </a:rPr>
              <a:t>Edward Lewis, Jason, Noelani Arista, Archer Pechawis, and Suzanne Kite. </a:t>
            </a:r>
            <a:r>
              <a:rPr i="1" lang="en" sz="1500">
                <a:latin typeface="Inter"/>
                <a:ea typeface="Inter"/>
                <a:cs typeface="Inter"/>
                <a:sym typeface="Inter"/>
              </a:rPr>
              <a:t>Making Kin with the Machines</a:t>
            </a:r>
            <a:r>
              <a:rPr lang="en" sz="1500">
                <a:latin typeface="Inter"/>
                <a:ea typeface="Inter"/>
                <a:cs typeface="Inter"/>
                <a:sym typeface="Inter"/>
              </a:rPr>
              <a:t> chapter in</a:t>
            </a:r>
            <a:r>
              <a:rPr i="1" lang="en" sz="1500">
                <a:latin typeface="Inter"/>
                <a:ea typeface="Inter"/>
                <a:cs typeface="Inter"/>
                <a:sym typeface="Inter"/>
              </a:rPr>
              <a:t> Atlas of Anomalous AI</a:t>
            </a:r>
            <a:r>
              <a:rPr lang="en" sz="1500">
                <a:latin typeface="Inter"/>
                <a:ea typeface="Inter"/>
                <a:cs typeface="Inter"/>
                <a:sym typeface="Inter"/>
              </a:rPr>
              <a:t>.UK: Ignota Books. P.40-52	</a:t>
            </a:r>
            <a:endParaRPr sz="1500">
              <a:latin typeface="Inter"/>
              <a:ea typeface="Inter"/>
              <a:cs typeface="Inter"/>
              <a:sym typeface="Inter"/>
            </a:endParaRPr>
          </a:p>
        </p:txBody>
      </p:sp>
      <p:sp>
        <p:nvSpPr>
          <p:cNvPr id="416" name="Google Shape;41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type="title"/>
          </p:nvPr>
        </p:nvSpPr>
        <p:spPr>
          <a:xfrm>
            <a:off x="720000" y="384400"/>
            <a:ext cx="77040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Timeline</a:t>
            </a:r>
            <a:endParaRPr sz="3200"/>
          </a:p>
        </p:txBody>
      </p:sp>
      <p:sp>
        <p:nvSpPr>
          <p:cNvPr id="422" name="Google Shape;422;p39"/>
          <p:cNvSpPr txBox="1"/>
          <p:nvPr>
            <p:ph idx="1" type="subTitle"/>
          </p:nvPr>
        </p:nvSpPr>
        <p:spPr>
          <a:xfrm>
            <a:off x="720000" y="1694925"/>
            <a:ext cx="2855100" cy="13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Proposal, Feedback</a:t>
            </a:r>
            <a:endParaRPr sz="1400"/>
          </a:p>
          <a:p>
            <a:pPr indent="-317500" lvl="0" marL="457200" rtl="0" algn="l">
              <a:spcBef>
                <a:spcPts val="0"/>
              </a:spcBef>
              <a:spcAft>
                <a:spcPts val="0"/>
              </a:spcAft>
              <a:buSzPts val="1400"/>
              <a:buChar char="●"/>
            </a:pPr>
            <a:r>
              <a:rPr lang="en" sz="1400"/>
              <a:t>Reach out to Concordia Radio Club</a:t>
            </a:r>
            <a:endParaRPr sz="1400"/>
          </a:p>
          <a:p>
            <a:pPr indent="-317500" lvl="0" marL="457200" rtl="0" algn="l">
              <a:spcBef>
                <a:spcPts val="0"/>
              </a:spcBef>
              <a:spcAft>
                <a:spcPts val="0"/>
              </a:spcAft>
              <a:buSzPts val="1400"/>
              <a:buChar char="●"/>
            </a:pPr>
            <a:r>
              <a:rPr lang="en" sz="1400"/>
              <a:t>Interview primary references</a:t>
            </a:r>
            <a:endParaRPr sz="1400"/>
          </a:p>
        </p:txBody>
      </p:sp>
      <p:sp>
        <p:nvSpPr>
          <p:cNvPr id="423" name="Google Shape;423;p39"/>
          <p:cNvSpPr txBox="1"/>
          <p:nvPr>
            <p:ph idx="2" type="subTitle"/>
          </p:nvPr>
        </p:nvSpPr>
        <p:spPr>
          <a:xfrm>
            <a:off x="3575100" y="1694950"/>
            <a:ext cx="2855100" cy="13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Documentation, Research</a:t>
            </a:r>
            <a:endParaRPr sz="1400"/>
          </a:p>
          <a:p>
            <a:pPr indent="-317500" lvl="0" marL="457200" rtl="0" algn="l">
              <a:spcBef>
                <a:spcPts val="0"/>
              </a:spcBef>
              <a:spcAft>
                <a:spcPts val="0"/>
              </a:spcAft>
              <a:buSzPts val="1400"/>
              <a:buChar char="●"/>
            </a:pPr>
            <a:r>
              <a:rPr lang="en" sz="1400"/>
              <a:t>Equipment Experimentation</a:t>
            </a:r>
            <a:endParaRPr sz="1600"/>
          </a:p>
          <a:p>
            <a:pPr indent="-317500" lvl="0" marL="457200" rtl="0" algn="l">
              <a:spcBef>
                <a:spcPts val="0"/>
              </a:spcBef>
              <a:spcAft>
                <a:spcPts val="0"/>
              </a:spcAft>
              <a:buSzPts val="1400"/>
              <a:buChar char="●"/>
            </a:pPr>
            <a:r>
              <a:rPr lang="en" sz="1400"/>
              <a:t>Prototype our ML model and inter-machine communication</a:t>
            </a:r>
            <a:endParaRPr sz="1400"/>
          </a:p>
        </p:txBody>
      </p:sp>
      <p:sp>
        <p:nvSpPr>
          <p:cNvPr id="424" name="Google Shape;424;p39"/>
          <p:cNvSpPr txBox="1"/>
          <p:nvPr>
            <p:ph idx="3" type="subTitle"/>
          </p:nvPr>
        </p:nvSpPr>
        <p:spPr>
          <a:xfrm>
            <a:off x="721075" y="3685400"/>
            <a:ext cx="2996400" cy="146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Conduct ritual</a:t>
            </a:r>
            <a:endParaRPr sz="1400"/>
          </a:p>
          <a:p>
            <a:pPr indent="-317500" lvl="0" marL="457200" rtl="0" algn="l">
              <a:spcBef>
                <a:spcPts val="0"/>
              </a:spcBef>
              <a:spcAft>
                <a:spcPts val="0"/>
              </a:spcAft>
              <a:buSzPts val="1400"/>
              <a:buChar char="●"/>
            </a:pPr>
            <a:r>
              <a:rPr lang="en" sz="1400"/>
              <a:t>Post-ritual data processing</a:t>
            </a:r>
            <a:endParaRPr sz="1400"/>
          </a:p>
          <a:p>
            <a:pPr indent="-317500" lvl="0" marL="457200" rtl="0" algn="l">
              <a:spcBef>
                <a:spcPts val="0"/>
              </a:spcBef>
              <a:spcAft>
                <a:spcPts val="0"/>
              </a:spcAft>
              <a:buSzPts val="1400"/>
              <a:buChar char="●"/>
            </a:pPr>
            <a:r>
              <a:rPr lang="en" sz="1400"/>
              <a:t>TouchDesigner </a:t>
            </a:r>
            <a:endParaRPr sz="1400"/>
          </a:p>
          <a:p>
            <a:pPr indent="-317500" lvl="0" marL="457200" rtl="0" algn="l">
              <a:spcBef>
                <a:spcPts val="0"/>
              </a:spcBef>
              <a:spcAft>
                <a:spcPts val="0"/>
              </a:spcAft>
              <a:buSzPts val="1400"/>
              <a:buChar char="●"/>
            </a:pPr>
            <a:r>
              <a:rPr lang="en" sz="1400"/>
              <a:t>Video editing</a:t>
            </a:r>
            <a:endParaRPr sz="1400"/>
          </a:p>
        </p:txBody>
      </p:sp>
      <p:sp>
        <p:nvSpPr>
          <p:cNvPr id="425" name="Google Shape;425;p39"/>
          <p:cNvSpPr txBox="1"/>
          <p:nvPr>
            <p:ph idx="4" type="subTitle"/>
          </p:nvPr>
        </p:nvSpPr>
        <p:spPr>
          <a:xfrm>
            <a:off x="3576175" y="3685400"/>
            <a:ext cx="2730900" cy="146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Presentation Day</a:t>
            </a:r>
            <a:endParaRPr sz="1400"/>
          </a:p>
          <a:p>
            <a:pPr indent="-317500" lvl="0" marL="457200" rtl="0" algn="l">
              <a:spcBef>
                <a:spcPts val="0"/>
              </a:spcBef>
              <a:spcAft>
                <a:spcPts val="0"/>
              </a:spcAft>
              <a:buSzPts val="1400"/>
              <a:buChar char="●"/>
            </a:pPr>
            <a:r>
              <a:rPr lang="en" sz="1400"/>
              <a:t>Documentation complete</a:t>
            </a:r>
            <a:endParaRPr sz="1400"/>
          </a:p>
        </p:txBody>
      </p:sp>
      <p:sp>
        <p:nvSpPr>
          <p:cNvPr id="426" name="Google Shape;426;p39"/>
          <p:cNvSpPr txBox="1"/>
          <p:nvPr>
            <p:ph idx="5" type="subTitle"/>
          </p:nvPr>
        </p:nvSpPr>
        <p:spPr>
          <a:xfrm>
            <a:off x="6430550" y="1694950"/>
            <a:ext cx="2535900" cy="13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Refine model and output</a:t>
            </a:r>
            <a:endParaRPr sz="1400"/>
          </a:p>
          <a:p>
            <a:pPr indent="-317500" lvl="0" marL="457200" rtl="0" algn="l">
              <a:spcBef>
                <a:spcPts val="0"/>
              </a:spcBef>
              <a:spcAft>
                <a:spcPts val="0"/>
              </a:spcAft>
              <a:buSzPts val="1400"/>
              <a:buChar char="●"/>
            </a:pPr>
            <a:r>
              <a:rPr lang="en" sz="1400"/>
              <a:t>Plan ritual, meet with participants</a:t>
            </a:r>
            <a:endParaRPr sz="1400"/>
          </a:p>
          <a:p>
            <a:pPr indent="-317500" lvl="0" marL="457200" rtl="0" algn="l">
              <a:spcBef>
                <a:spcPts val="0"/>
              </a:spcBef>
              <a:spcAft>
                <a:spcPts val="0"/>
              </a:spcAft>
              <a:buSzPts val="1400"/>
              <a:buChar char="●"/>
            </a:pPr>
            <a:r>
              <a:rPr lang="en" sz="1400"/>
              <a:t>Gather training data</a:t>
            </a:r>
            <a:endParaRPr sz="1400"/>
          </a:p>
          <a:p>
            <a:pPr indent="-317500" lvl="0" marL="457200" rtl="0" algn="l">
              <a:spcBef>
                <a:spcPts val="0"/>
              </a:spcBef>
              <a:spcAft>
                <a:spcPts val="0"/>
              </a:spcAft>
              <a:buSzPts val="1400"/>
              <a:buChar char="●"/>
            </a:pPr>
            <a:r>
              <a:rPr lang="en" sz="1400"/>
              <a:t>Draft documentation</a:t>
            </a:r>
            <a:endParaRPr sz="1400"/>
          </a:p>
        </p:txBody>
      </p:sp>
      <p:sp>
        <p:nvSpPr>
          <p:cNvPr id="427" name="Google Shape;427;p39"/>
          <p:cNvSpPr txBox="1"/>
          <p:nvPr>
            <p:ph idx="6" type="subTitle"/>
          </p:nvPr>
        </p:nvSpPr>
        <p:spPr>
          <a:xfrm>
            <a:off x="6431625" y="3685400"/>
            <a:ext cx="2535900" cy="146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Final Report Submission</a:t>
            </a:r>
            <a:endParaRPr sz="1400"/>
          </a:p>
        </p:txBody>
      </p:sp>
      <p:sp>
        <p:nvSpPr>
          <p:cNvPr id="428" name="Google Shape;428;p39"/>
          <p:cNvSpPr txBox="1"/>
          <p:nvPr>
            <p:ph idx="7" type="subTitle"/>
          </p:nvPr>
        </p:nvSpPr>
        <p:spPr>
          <a:xfrm>
            <a:off x="720000" y="1094200"/>
            <a:ext cx="1984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March 28</a:t>
            </a:r>
            <a:endParaRPr b="1"/>
          </a:p>
        </p:txBody>
      </p:sp>
      <p:sp>
        <p:nvSpPr>
          <p:cNvPr id="429" name="Google Shape;429;p39"/>
          <p:cNvSpPr txBox="1"/>
          <p:nvPr>
            <p:ph idx="8" type="subTitle"/>
          </p:nvPr>
        </p:nvSpPr>
        <p:spPr>
          <a:xfrm>
            <a:off x="3575100" y="1094208"/>
            <a:ext cx="1984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April 4</a:t>
            </a:r>
            <a:endParaRPr b="1"/>
          </a:p>
        </p:txBody>
      </p:sp>
      <p:sp>
        <p:nvSpPr>
          <p:cNvPr id="430" name="Google Shape;430;p39"/>
          <p:cNvSpPr txBox="1"/>
          <p:nvPr>
            <p:ph idx="9" type="subTitle"/>
          </p:nvPr>
        </p:nvSpPr>
        <p:spPr>
          <a:xfrm>
            <a:off x="6432347" y="1094208"/>
            <a:ext cx="1984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April 11</a:t>
            </a:r>
            <a:endParaRPr b="1"/>
          </a:p>
        </p:txBody>
      </p:sp>
      <p:sp>
        <p:nvSpPr>
          <p:cNvPr id="431" name="Google Shape;431;p39"/>
          <p:cNvSpPr txBox="1"/>
          <p:nvPr>
            <p:ph idx="13" type="subTitle"/>
          </p:nvPr>
        </p:nvSpPr>
        <p:spPr>
          <a:xfrm>
            <a:off x="721075" y="3081552"/>
            <a:ext cx="1986000" cy="5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April 18</a:t>
            </a:r>
            <a:endParaRPr b="1"/>
          </a:p>
        </p:txBody>
      </p:sp>
      <p:sp>
        <p:nvSpPr>
          <p:cNvPr id="432" name="Google Shape;432;p39"/>
          <p:cNvSpPr txBox="1"/>
          <p:nvPr>
            <p:ph idx="14" type="subTitle"/>
          </p:nvPr>
        </p:nvSpPr>
        <p:spPr>
          <a:xfrm>
            <a:off x="3576175" y="3081552"/>
            <a:ext cx="1984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April 25</a:t>
            </a:r>
            <a:endParaRPr b="1"/>
          </a:p>
        </p:txBody>
      </p:sp>
      <p:sp>
        <p:nvSpPr>
          <p:cNvPr id="433" name="Google Shape;433;p39"/>
          <p:cNvSpPr txBox="1"/>
          <p:nvPr>
            <p:ph idx="15" type="subTitle"/>
          </p:nvPr>
        </p:nvSpPr>
        <p:spPr>
          <a:xfrm>
            <a:off x="6433422" y="3081552"/>
            <a:ext cx="1984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April 26</a:t>
            </a:r>
            <a:endParaRPr b="1"/>
          </a:p>
        </p:txBody>
      </p:sp>
      <p:sp>
        <p:nvSpPr>
          <p:cNvPr id="434" name="Google Shape;43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type="title"/>
          </p:nvPr>
        </p:nvSpPr>
        <p:spPr>
          <a:xfrm>
            <a:off x="1064825" y="1307100"/>
            <a:ext cx="7334400" cy="2529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t>“</a:t>
            </a:r>
            <a:r>
              <a:rPr b="1" lang="en" sz="2200"/>
              <a:t>Skywave explores the invisible impacts of cosmic interaction upon both machines and humans. </a:t>
            </a:r>
            <a:r>
              <a:rPr lang="en" sz="2200"/>
              <a:t>Culminating as a </a:t>
            </a:r>
            <a:r>
              <a:rPr b="1" lang="en" sz="2200"/>
              <a:t>ritual </a:t>
            </a:r>
            <a:r>
              <a:rPr lang="en" sz="2200"/>
              <a:t>between </a:t>
            </a:r>
            <a:r>
              <a:rPr b="1" lang="en" sz="2200"/>
              <a:t>human and non-human participants</a:t>
            </a:r>
            <a:r>
              <a:rPr lang="en" sz="2200"/>
              <a:t>, </a:t>
            </a:r>
            <a:r>
              <a:rPr b="1" lang="en" sz="2200"/>
              <a:t>radio transmission</a:t>
            </a:r>
            <a:r>
              <a:rPr lang="en" sz="2200"/>
              <a:t> and </a:t>
            </a:r>
            <a:r>
              <a:rPr b="1" lang="en" sz="2200"/>
              <a:t>machine learning</a:t>
            </a:r>
            <a:r>
              <a:rPr lang="en" sz="2200"/>
              <a:t> are utilized to explore systems of communication between humans, machines, and the natural world. In joining </a:t>
            </a:r>
            <a:r>
              <a:rPr b="1" lang="en" sz="2200"/>
              <a:t>witchcraft </a:t>
            </a:r>
            <a:r>
              <a:rPr lang="en" sz="2200"/>
              <a:t>and modern technological frameworks, we explore new paradigms where </a:t>
            </a:r>
            <a:r>
              <a:rPr b="1" lang="en" sz="2200"/>
              <a:t>natural </a:t>
            </a:r>
            <a:r>
              <a:rPr lang="en" sz="2200"/>
              <a:t>and </a:t>
            </a:r>
            <a:r>
              <a:rPr b="1" lang="en" sz="2200"/>
              <a:t>animistic </a:t>
            </a:r>
            <a:r>
              <a:rPr lang="en" sz="2200"/>
              <a:t>concepts intertwine with </a:t>
            </a:r>
            <a:r>
              <a:rPr b="1" lang="en" sz="2200"/>
              <a:t>information technology</a:t>
            </a:r>
            <a:r>
              <a:rPr lang="en" sz="2200"/>
              <a:t>, informing </a:t>
            </a:r>
            <a:r>
              <a:rPr b="1" lang="en" sz="2200"/>
              <a:t>new modes of communication</a:t>
            </a:r>
            <a:r>
              <a:rPr lang="en" sz="2200"/>
              <a:t>.”</a:t>
            </a:r>
            <a:endParaRPr sz="2200"/>
          </a:p>
        </p:txBody>
      </p:sp>
      <p:sp>
        <p:nvSpPr>
          <p:cNvPr id="440" name="Google Shape;44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46" name="Google Shape;44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7"/>
          <p:cNvPicPr preferRelativeResize="0"/>
          <p:nvPr/>
        </p:nvPicPr>
        <p:blipFill rotWithShape="1">
          <a:blip r:embed="rId3">
            <a:alphaModFix/>
          </a:blip>
          <a:srcRect b="9344" l="29843" r="26480" t="42636"/>
          <a:stretch/>
        </p:blipFill>
        <p:spPr>
          <a:xfrm>
            <a:off x="2502388" y="473125"/>
            <a:ext cx="4139225" cy="4197249"/>
          </a:xfrm>
          <a:prstGeom prst="rect">
            <a:avLst/>
          </a:prstGeom>
          <a:noFill/>
          <a:ln>
            <a:noFill/>
          </a:ln>
        </p:spPr>
      </p:pic>
      <p:sp>
        <p:nvSpPr>
          <p:cNvPr id="288" name="Google Shape;288;p27"/>
          <p:cNvSpPr txBox="1"/>
          <p:nvPr/>
        </p:nvSpPr>
        <p:spPr>
          <a:xfrm>
            <a:off x="732900" y="2171550"/>
            <a:ext cx="1574100" cy="8004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Raleway"/>
                <a:ea typeface="Raleway"/>
                <a:cs typeface="Raleway"/>
                <a:sym typeface="Raleway"/>
              </a:rPr>
              <a:t>SEEK</a:t>
            </a:r>
            <a:endParaRPr sz="4000">
              <a:solidFill>
                <a:schemeClr val="dk1"/>
              </a:solidFill>
              <a:latin typeface="Raleway"/>
              <a:ea typeface="Raleway"/>
              <a:cs typeface="Raleway"/>
              <a:sym typeface="Raleway"/>
            </a:endParaRPr>
          </a:p>
        </p:txBody>
      </p:sp>
      <p:sp>
        <p:nvSpPr>
          <p:cNvPr id="289" name="Google Shape;289;p27"/>
          <p:cNvSpPr txBox="1"/>
          <p:nvPr/>
        </p:nvSpPr>
        <p:spPr>
          <a:xfrm>
            <a:off x="5714275" y="3695425"/>
            <a:ext cx="2662200" cy="800400"/>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latin typeface="Raleway"/>
                <a:ea typeface="Raleway"/>
                <a:cs typeface="Raleway"/>
                <a:sym typeface="Raleway"/>
              </a:rPr>
              <a:t>DESTROY</a:t>
            </a:r>
            <a:endParaRPr sz="4000">
              <a:solidFill>
                <a:schemeClr val="dk1"/>
              </a:solidFill>
              <a:latin typeface="Raleway"/>
              <a:ea typeface="Raleway"/>
              <a:cs typeface="Raleway"/>
              <a:sym typeface="Raleway"/>
            </a:endParaRPr>
          </a:p>
        </p:txBody>
      </p:sp>
      <p:sp>
        <p:nvSpPr>
          <p:cNvPr id="290" name="Google Shape;290;p27"/>
          <p:cNvSpPr txBox="1"/>
          <p:nvPr/>
        </p:nvSpPr>
        <p:spPr>
          <a:xfrm>
            <a:off x="2459275" y="311950"/>
            <a:ext cx="5768700" cy="8004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Raleway"/>
                <a:ea typeface="Raleway"/>
                <a:cs typeface="Raleway"/>
                <a:sym typeface="Raleway"/>
              </a:rPr>
              <a:t>MISSION STATEMENT</a:t>
            </a:r>
            <a:endParaRPr sz="4000">
              <a:solidFill>
                <a:schemeClr val="dk1"/>
              </a:solidFill>
              <a:latin typeface="Raleway"/>
              <a:ea typeface="Raleway"/>
              <a:cs typeface="Raleway"/>
              <a:sym typeface="Raleway"/>
            </a:endParaRPr>
          </a:p>
        </p:txBody>
      </p:sp>
      <p:cxnSp>
        <p:nvCxnSpPr>
          <p:cNvPr id="291" name="Google Shape;291;p27"/>
          <p:cNvCxnSpPr/>
          <p:nvPr/>
        </p:nvCxnSpPr>
        <p:spPr>
          <a:xfrm>
            <a:off x="2103450" y="3414550"/>
            <a:ext cx="3244200" cy="931500"/>
          </a:xfrm>
          <a:prstGeom prst="straightConnector1">
            <a:avLst/>
          </a:prstGeom>
          <a:noFill/>
          <a:ln cap="flat" cmpd="sng" w="114300">
            <a:solidFill>
              <a:srgbClr val="FF0000"/>
            </a:solidFill>
            <a:prstDash val="solid"/>
            <a:round/>
            <a:headEnd len="med" w="med" type="none"/>
            <a:tailEnd len="med" w="med" type="triangle"/>
          </a:ln>
        </p:spPr>
      </p:cxnSp>
      <p:cxnSp>
        <p:nvCxnSpPr>
          <p:cNvPr id="292" name="Google Shape;292;p27"/>
          <p:cNvCxnSpPr/>
          <p:nvPr/>
        </p:nvCxnSpPr>
        <p:spPr>
          <a:xfrm rot="10800000">
            <a:off x="5431713" y="2818025"/>
            <a:ext cx="1125900" cy="757200"/>
          </a:xfrm>
          <a:prstGeom prst="straightConnector1">
            <a:avLst/>
          </a:prstGeom>
          <a:noFill/>
          <a:ln cap="flat" cmpd="sng" w="114300">
            <a:solidFill>
              <a:srgbClr val="FF0000"/>
            </a:solidFill>
            <a:prstDash val="solid"/>
            <a:round/>
            <a:headEnd len="med" w="med" type="none"/>
            <a:tailEnd len="med" w="med" type="triangle"/>
          </a:ln>
        </p:spPr>
      </p:cxnSp>
      <p:sp>
        <p:nvSpPr>
          <p:cNvPr id="293" name="Google Shape;29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ctrTitle"/>
          </p:nvPr>
        </p:nvSpPr>
        <p:spPr>
          <a:xfrm>
            <a:off x="492600" y="2003538"/>
            <a:ext cx="8158800" cy="2023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3800"/>
              <a:t>An </a:t>
            </a:r>
            <a:r>
              <a:rPr lang="en" sz="3800">
                <a:solidFill>
                  <a:schemeClr val="lt1"/>
                </a:solidFill>
                <a:highlight>
                  <a:schemeClr val="accent2"/>
                </a:highlight>
              </a:rPr>
              <a:t>Exploration</a:t>
            </a:r>
            <a:r>
              <a:rPr lang="en" sz="3800"/>
              <a:t> of the </a:t>
            </a:r>
            <a:r>
              <a:rPr lang="en" sz="3800">
                <a:solidFill>
                  <a:schemeClr val="lt1"/>
                </a:solidFill>
                <a:highlight>
                  <a:schemeClr val="accent2"/>
                </a:highlight>
              </a:rPr>
              <a:t>Enchanting</a:t>
            </a:r>
            <a:r>
              <a:rPr lang="en" sz="3800"/>
              <a:t> Impacts of </a:t>
            </a:r>
            <a:r>
              <a:rPr lang="en" sz="3800">
                <a:solidFill>
                  <a:schemeClr val="lt1"/>
                </a:solidFill>
                <a:highlight>
                  <a:schemeClr val="accent2"/>
                </a:highlight>
              </a:rPr>
              <a:t>Cosmic</a:t>
            </a:r>
            <a:r>
              <a:rPr lang="en" sz="3800"/>
              <a:t> </a:t>
            </a:r>
            <a:r>
              <a:rPr lang="en" sz="3800">
                <a:solidFill>
                  <a:schemeClr val="lt1"/>
                </a:solidFill>
                <a:highlight>
                  <a:schemeClr val="accent2"/>
                </a:highlight>
              </a:rPr>
              <a:t>Cybernetics</a:t>
            </a:r>
            <a:endParaRPr sz="3800">
              <a:solidFill>
                <a:schemeClr val="lt1"/>
              </a:solidFill>
              <a:highlight>
                <a:schemeClr val="accent2"/>
              </a:highlight>
            </a:endParaRPr>
          </a:p>
        </p:txBody>
      </p:sp>
      <p:sp>
        <p:nvSpPr>
          <p:cNvPr id="299" name="Google Shape;29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28"/>
          <p:cNvSpPr txBox="1"/>
          <p:nvPr/>
        </p:nvSpPr>
        <p:spPr>
          <a:xfrm>
            <a:off x="1953750" y="249325"/>
            <a:ext cx="5236500" cy="103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5500">
                <a:solidFill>
                  <a:schemeClr val="dk1"/>
                </a:solidFill>
                <a:latin typeface="Inter"/>
                <a:ea typeface="Inter"/>
                <a:cs typeface="Inter"/>
                <a:sym typeface="Inter"/>
              </a:rPr>
              <a:t>Skywave:</a:t>
            </a:r>
            <a:endParaRPr/>
          </a:p>
        </p:txBody>
      </p:sp>
      <p:grpSp>
        <p:nvGrpSpPr>
          <p:cNvPr id="301" name="Google Shape;301;p28"/>
          <p:cNvGrpSpPr/>
          <p:nvPr/>
        </p:nvGrpSpPr>
        <p:grpSpPr>
          <a:xfrm>
            <a:off x="1680225" y="1287875"/>
            <a:ext cx="2179800" cy="979350"/>
            <a:chOff x="1680225" y="1287875"/>
            <a:chExt cx="2179800" cy="979350"/>
          </a:xfrm>
        </p:grpSpPr>
        <p:cxnSp>
          <p:nvCxnSpPr>
            <p:cNvPr id="302" name="Google Shape;302;p28"/>
            <p:cNvCxnSpPr/>
            <p:nvPr/>
          </p:nvCxnSpPr>
          <p:spPr>
            <a:xfrm rot="10800000">
              <a:off x="2770125" y="1819625"/>
              <a:ext cx="0" cy="447600"/>
            </a:xfrm>
            <a:prstGeom prst="straightConnector1">
              <a:avLst/>
            </a:prstGeom>
            <a:noFill/>
            <a:ln cap="flat" cmpd="sng" w="28575">
              <a:solidFill>
                <a:schemeClr val="accent2"/>
              </a:solidFill>
              <a:prstDash val="solid"/>
              <a:round/>
              <a:headEnd len="med" w="med" type="none"/>
              <a:tailEnd len="med" w="med" type="none"/>
            </a:ln>
          </p:spPr>
        </p:cxnSp>
        <p:sp>
          <p:nvSpPr>
            <p:cNvPr id="303" name="Google Shape;303;p28"/>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Accurate results not a priority / </a:t>
              </a:r>
              <a:r>
                <a:rPr lang="en" sz="1200">
                  <a:solidFill>
                    <a:schemeClr val="dk1"/>
                  </a:solidFill>
                  <a:latin typeface="Raleway"/>
                  <a:ea typeface="Raleway"/>
                  <a:cs typeface="Raleway"/>
                  <a:sym typeface="Raleway"/>
                </a:rPr>
                <a:t>speculative</a:t>
              </a:r>
              <a:endParaRPr sz="1200">
                <a:solidFill>
                  <a:schemeClr val="dk1"/>
                </a:solidFill>
                <a:latin typeface="Raleway"/>
                <a:ea typeface="Raleway"/>
                <a:cs typeface="Raleway"/>
                <a:sym typeface="Raleway"/>
              </a:endParaRPr>
            </a:p>
          </p:txBody>
        </p:sp>
      </p:grpSp>
      <p:grpSp>
        <p:nvGrpSpPr>
          <p:cNvPr id="304" name="Google Shape;304;p28"/>
          <p:cNvGrpSpPr/>
          <p:nvPr/>
        </p:nvGrpSpPr>
        <p:grpSpPr>
          <a:xfrm>
            <a:off x="5944100" y="1287875"/>
            <a:ext cx="2179800" cy="979350"/>
            <a:chOff x="1680225" y="1287875"/>
            <a:chExt cx="2179800" cy="979350"/>
          </a:xfrm>
        </p:grpSpPr>
        <p:cxnSp>
          <p:nvCxnSpPr>
            <p:cNvPr id="305" name="Google Shape;305;p28"/>
            <p:cNvCxnSpPr/>
            <p:nvPr/>
          </p:nvCxnSpPr>
          <p:spPr>
            <a:xfrm rot="10800000">
              <a:off x="2770125" y="1819625"/>
              <a:ext cx="0" cy="447600"/>
            </a:xfrm>
            <a:prstGeom prst="straightConnector1">
              <a:avLst/>
            </a:prstGeom>
            <a:noFill/>
            <a:ln cap="flat" cmpd="sng" w="28575">
              <a:solidFill>
                <a:schemeClr val="accent2"/>
              </a:solidFill>
              <a:prstDash val="solid"/>
              <a:round/>
              <a:headEnd len="med" w="med" type="none"/>
              <a:tailEnd len="med" w="med" type="none"/>
            </a:ln>
          </p:spPr>
        </p:cxnSp>
        <p:sp>
          <p:nvSpPr>
            <p:cNvPr id="306" name="Google Shape;306;p28"/>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We’re looking for magic</a:t>
              </a:r>
              <a:r>
                <a:rPr lang="en" sz="1200">
                  <a:solidFill>
                    <a:schemeClr val="dk1"/>
                  </a:solidFill>
                  <a:latin typeface="Raleway"/>
                  <a:ea typeface="Raleway"/>
                  <a:cs typeface="Raleway"/>
                  <a:sym typeface="Raleway"/>
                </a:rPr>
                <a:t> / Enhanced through tech (David Rose 2014)</a:t>
              </a:r>
              <a:endParaRPr sz="1200">
                <a:solidFill>
                  <a:schemeClr val="dk1"/>
                </a:solidFill>
                <a:latin typeface="Raleway"/>
                <a:ea typeface="Raleway"/>
                <a:cs typeface="Raleway"/>
                <a:sym typeface="Raleway"/>
              </a:endParaRPr>
            </a:p>
          </p:txBody>
        </p:sp>
      </p:grpSp>
      <p:grpSp>
        <p:nvGrpSpPr>
          <p:cNvPr id="307" name="Google Shape;307;p28"/>
          <p:cNvGrpSpPr/>
          <p:nvPr/>
        </p:nvGrpSpPr>
        <p:grpSpPr>
          <a:xfrm>
            <a:off x="3291150" y="3592675"/>
            <a:ext cx="2179800" cy="889075"/>
            <a:chOff x="1680225" y="886300"/>
            <a:chExt cx="2179800" cy="889075"/>
          </a:xfrm>
        </p:grpSpPr>
        <p:cxnSp>
          <p:nvCxnSpPr>
            <p:cNvPr id="308" name="Google Shape;308;p28"/>
            <p:cNvCxnSpPr/>
            <p:nvPr/>
          </p:nvCxnSpPr>
          <p:spPr>
            <a:xfrm rot="10800000">
              <a:off x="2770125" y="886300"/>
              <a:ext cx="0" cy="447600"/>
            </a:xfrm>
            <a:prstGeom prst="straightConnector1">
              <a:avLst/>
            </a:prstGeom>
            <a:noFill/>
            <a:ln cap="flat" cmpd="sng" w="28575">
              <a:solidFill>
                <a:schemeClr val="accent2"/>
              </a:solidFill>
              <a:prstDash val="solid"/>
              <a:round/>
              <a:headEnd len="med" w="med" type="none"/>
              <a:tailEnd len="med" w="med" type="none"/>
            </a:ln>
          </p:spPr>
        </p:cxnSp>
        <p:sp>
          <p:nvSpPr>
            <p:cNvPr id="309" name="Google Shape;309;p28"/>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In relation to the Universe’s order, nature, patterns, …</a:t>
              </a:r>
              <a:endParaRPr sz="1200">
                <a:solidFill>
                  <a:schemeClr val="dk1"/>
                </a:solidFill>
                <a:latin typeface="Raleway"/>
                <a:ea typeface="Raleway"/>
                <a:cs typeface="Raleway"/>
                <a:sym typeface="Raleway"/>
              </a:endParaRPr>
            </a:p>
          </p:txBody>
        </p:sp>
      </p:grpSp>
      <p:grpSp>
        <p:nvGrpSpPr>
          <p:cNvPr id="310" name="Google Shape;310;p28"/>
          <p:cNvGrpSpPr/>
          <p:nvPr/>
        </p:nvGrpSpPr>
        <p:grpSpPr>
          <a:xfrm>
            <a:off x="5662325" y="3592675"/>
            <a:ext cx="2179800" cy="889075"/>
            <a:chOff x="1680225" y="886300"/>
            <a:chExt cx="2179800" cy="889075"/>
          </a:xfrm>
        </p:grpSpPr>
        <p:cxnSp>
          <p:nvCxnSpPr>
            <p:cNvPr id="311" name="Google Shape;311;p28"/>
            <p:cNvCxnSpPr/>
            <p:nvPr/>
          </p:nvCxnSpPr>
          <p:spPr>
            <a:xfrm rot="10800000">
              <a:off x="2770125" y="886300"/>
              <a:ext cx="0" cy="447600"/>
            </a:xfrm>
            <a:prstGeom prst="straightConnector1">
              <a:avLst/>
            </a:prstGeom>
            <a:noFill/>
            <a:ln cap="flat" cmpd="sng" w="28575">
              <a:solidFill>
                <a:schemeClr val="accent2"/>
              </a:solidFill>
              <a:prstDash val="solid"/>
              <a:round/>
              <a:headEnd len="med" w="med" type="none"/>
              <a:tailEnd len="med" w="med" type="none"/>
            </a:ln>
          </p:spPr>
        </p:cxnSp>
        <p:sp>
          <p:nvSpPr>
            <p:cNvPr id="312" name="Google Shape;312;p28"/>
            <p:cNvSpPr txBox="1"/>
            <p:nvPr/>
          </p:nvSpPr>
          <p:spPr>
            <a:xfrm>
              <a:off x="1680225" y="1287875"/>
              <a:ext cx="21798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Communication between systems (humans and radio)</a:t>
              </a:r>
              <a:endParaRPr sz="1200">
                <a:solidFill>
                  <a:schemeClr val="dk1"/>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idx="2" type="title"/>
          </p:nvPr>
        </p:nvSpPr>
        <p:spPr>
          <a:xfrm>
            <a:off x="234225" y="972775"/>
            <a:ext cx="4984500" cy="28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3500"/>
          </a:p>
          <a:p>
            <a:pPr indent="0" lvl="0" marL="0" rtl="0" algn="l">
              <a:lnSpc>
                <a:spcPct val="115000"/>
              </a:lnSpc>
              <a:spcBef>
                <a:spcPts val="0"/>
              </a:spcBef>
              <a:spcAft>
                <a:spcPts val="0"/>
              </a:spcAft>
              <a:buNone/>
            </a:pPr>
            <a:r>
              <a:rPr lang="en" sz="3500"/>
              <a:t>Cosmic Cybernetics</a:t>
            </a:r>
            <a:endParaRPr sz="3500"/>
          </a:p>
          <a:p>
            <a:pPr indent="0" lvl="0" marL="0" rtl="0" algn="l">
              <a:lnSpc>
                <a:spcPct val="115000"/>
              </a:lnSpc>
              <a:spcBef>
                <a:spcPts val="0"/>
              </a:spcBef>
              <a:spcAft>
                <a:spcPts val="0"/>
              </a:spcAft>
              <a:buNone/>
            </a:pPr>
            <a:r>
              <a:rPr lang="en" sz="3500">
                <a:solidFill>
                  <a:schemeClr val="lt1"/>
                </a:solidFill>
                <a:highlight>
                  <a:schemeClr val="accent2"/>
                </a:highlight>
              </a:rPr>
              <a:t>Technopaganism</a:t>
            </a:r>
            <a:endParaRPr sz="3500">
              <a:solidFill>
                <a:schemeClr val="lt1"/>
              </a:solidFill>
              <a:highlight>
                <a:schemeClr val="accent2"/>
              </a:highlight>
            </a:endParaRPr>
          </a:p>
          <a:p>
            <a:pPr indent="0" lvl="0" marL="0" rtl="0" algn="l">
              <a:lnSpc>
                <a:spcPct val="115000"/>
              </a:lnSpc>
              <a:spcBef>
                <a:spcPts val="0"/>
              </a:spcBef>
              <a:spcAft>
                <a:spcPts val="0"/>
              </a:spcAft>
              <a:buNone/>
            </a:pPr>
            <a:r>
              <a:rPr lang="en" sz="3500">
                <a:solidFill>
                  <a:schemeClr val="lt1"/>
                </a:solidFill>
                <a:highlight>
                  <a:schemeClr val="accent2"/>
                </a:highlight>
              </a:rPr>
              <a:t>Radio Skywave Effect</a:t>
            </a:r>
            <a:endParaRPr sz="3500">
              <a:solidFill>
                <a:schemeClr val="lt1"/>
              </a:solidFill>
              <a:highlight>
                <a:schemeClr val="accent2"/>
              </a:highlight>
            </a:endParaRPr>
          </a:p>
        </p:txBody>
      </p:sp>
      <p:sp>
        <p:nvSpPr>
          <p:cNvPr id="318" name="Google Shape;318;p29"/>
          <p:cNvSpPr txBox="1"/>
          <p:nvPr>
            <p:ph type="title"/>
          </p:nvPr>
        </p:nvSpPr>
        <p:spPr>
          <a:xfrm>
            <a:off x="720000" y="323575"/>
            <a:ext cx="7704000" cy="6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Keywords</a:t>
            </a:r>
            <a:endParaRPr>
              <a:solidFill>
                <a:schemeClr val="dk1"/>
              </a:solidFill>
            </a:endParaRPr>
          </a:p>
        </p:txBody>
      </p:sp>
      <p:sp>
        <p:nvSpPr>
          <p:cNvPr id="319" name="Google Shape;31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0" name="Google Shape;320;p29"/>
          <p:cNvGrpSpPr/>
          <p:nvPr/>
        </p:nvGrpSpPr>
        <p:grpSpPr>
          <a:xfrm>
            <a:off x="3869675" y="2328000"/>
            <a:ext cx="3663600" cy="487500"/>
            <a:chOff x="635500" y="1239463"/>
            <a:chExt cx="3663600" cy="487500"/>
          </a:xfrm>
        </p:grpSpPr>
        <p:cxnSp>
          <p:nvCxnSpPr>
            <p:cNvPr id="321" name="Google Shape;321;p29"/>
            <p:cNvCxnSpPr/>
            <p:nvPr/>
          </p:nvCxnSpPr>
          <p:spPr>
            <a:xfrm>
              <a:off x="635500" y="1483200"/>
              <a:ext cx="524700" cy="0"/>
            </a:xfrm>
            <a:prstGeom prst="straightConnector1">
              <a:avLst/>
            </a:prstGeom>
            <a:noFill/>
            <a:ln cap="flat" cmpd="sng" w="28575">
              <a:solidFill>
                <a:schemeClr val="accent2"/>
              </a:solidFill>
              <a:prstDash val="solid"/>
              <a:round/>
              <a:headEnd len="med" w="med" type="none"/>
              <a:tailEnd len="med" w="med" type="none"/>
            </a:ln>
          </p:spPr>
        </p:cxnSp>
        <p:sp>
          <p:nvSpPr>
            <p:cNvPr id="322" name="Google Shape;322;p29"/>
            <p:cNvSpPr txBox="1"/>
            <p:nvPr/>
          </p:nvSpPr>
          <p:spPr>
            <a:xfrm>
              <a:off x="955600" y="1239463"/>
              <a:ext cx="33435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 Ritual </a:t>
              </a:r>
              <a:r>
                <a:rPr lang="en" sz="1200">
                  <a:solidFill>
                    <a:schemeClr val="dk1"/>
                  </a:solidFill>
                  <a:latin typeface="Raleway"/>
                  <a:ea typeface="Raleway"/>
                  <a:cs typeface="Raleway"/>
                  <a:sym typeface="Raleway"/>
                </a:rPr>
                <a:t>based in the power </a:t>
              </a:r>
              <a:endParaRPr sz="1200">
                <a:solidFill>
                  <a:schemeClr val="dk1"/>
                </a:solidFill>
                <a:latin typeface="Raleway"/>
                <a:ea typeface="Raleway"/>
                <a:cs typeface="Raleway"/>
                <a:sym typeface="Raleway"/>
              </a:endParaRPr>
            </a:p>
            <a:p>
              <a:pPr indent="0" lvl="0" marL="0" rtl="0" algn="ctr">
                <a:spcBef>
                  <a:spcPts val="0"/>
                </a:spcBef>
                <a:spcAft>
                  <a:spcPts val="0"/>
                </a:spcAft>
                <a:buNone/>
              </a:pPr>
              <a:r>
                <a:rPr lang="en" sz="1200">
                  <a:solidFill>
                    <a:schemeClr val="dk1"/>
                  </a:solidFill>
                  <a:latin typeface="Raleway"/>
                  <a:ea typeface="Raleway"/>
                  <a:cs typeface="Raleway"/>
                  <a:sym typeface="Raleway"/>
                </a:rPr>
                <a:t>of kinship (sisterhood) in witchcraft</a:t>
              </a: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p:txBody>
        </p:sp>
      </p:grpSp>
      <p:grpSp>
        <p:nvGrpSpPr>
          <p:cNvPr id="323" name="Google Shape;323;p29"/>
          <p:cNvGrpSpPr/>
          <p:nvPr/>
        </p:nvGrpSpPr>
        <p:grpSpPr>
          <a:xfrm>
            <a:off x="4816975" y="2921475"/>
            <a:ext cx="3663600" cy="487500"/>
            <a:chOff x="711700" y="1239463"/>
            <a:chExt cx="3663600" cy="487500"/>
          </a:xfrm>
        </p:grpSpPr>
        <p:cxnSp>
          <p:nvCxnSpPr>
            <p:cNvPr id="324" name="Google Shape;324;p29"/>
            <p:cNvCxnSpPr/>
            <p:nvPr/>
          </p:nvCxnSpPr>
          <p:spPr>
            <a:xfrm>
              <a:off x="711700" y="1483200"/>
              <a:ext cx="524700" cy="0"/>
            </a:xfrm>
            <a:prstGeom prst="straightConnector1">
              <a:avLst/>
            </a:prstGeom>
            <a:noFill/>
            <a:ln cap="flat" cmpd="sng" w="28575">
              <a:solidFill>
                <a:schemeClr val="accent2"/>
              </a:solidFill>
              <a:prstDash val="solid"/>
              <a:round/>
              <a:headEnd len="med" w="med" type="none"/>
              <a:tailEnd len="med" w="med" type="none"/>
            </a:ln>
          </p:spPr>
        </p:cxnSp>
        <p:sp>
          <p:nvSpPr>
            <p:cNvPr id="325" name="Google Shape;325;p29"/>
            <p:cNvSpPr txBox="1"/>
            <p:nvPr/>
          </p:nvSpPr>
          <p:spPr>
            <a:xfrm>
              <a:off x="1031800" y="1239463"/>
              <a:ext cx="33435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Natural phenomenon/Enchanted </a:t>
              </a:r>
              <a:endParaRPr sz="1200">
                <a:solidFill>
                  <a:schemeClr val="dk1"/>
                </a:solidFill>
                <a:latin typeface="Raleway"/>
                <a:ea typeface="Raleway"/>
                <a:cs typeface="Raleway"/>
                <a:sym typeface="Raleway"/>
              </a:endParaRPr>
            </a:p>
            <a:p>
              <a:pPr indent="0" lvl="0" marL="0" rtl="0" algn="ctr">
                <a:spcBef>
                  <a:spcPts val="0"/>
                </a:spcBef>
                <a:spcAft>
                  <a:spcPts val="0"/>
                </a:spcAft>
                <a:buNone/>
              </a:pPr>
              <a:r>
                <a:rPr lang="en" sz="1200">
                  <a:solidFill>
                    <a:schemeClr val="dk1"/>
                  </a:solidFill>
                  <a:latin typeface="Raleway"/>
                  <a:ea typeface="Raleway"/>
                  <a:cs typeface="Raleway"/>
                  <a:sym typeface="Raleway"/>
                </a:rPr>
                <a:t>spell  humanity learned to wield</a:t>
              </a:r>
              <a:endParaRPr sz="1200">
                <a:solidFill>
                  <a:schemeClr val="dk1"/>
                </a:solidFill>
                <a:latin typeface="Raleway"/>
                <a:ea typeface="Raleway"/>
                <a:cs typeface="Raleway"/>
                <a:sym typeface="Raleway"/>
              </a:endParaRPr>
            </a:p>
          </p:txBody>
        </p:sp>
      </p:grpSp>
      <p:sp>
        <p:nvSpPr>
          <p:cNvPr id="326" name="Google Shape;326;p29"/>
          <p:cNvSpPr txBox="1"/>
          <p:nvPr/>
        </p:nvSpPr>
        <p:spPr>
          <a:xfrm>
            <a:off x="202250" y="4415700"/>
            <a:ext cx="3245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 The definition encompasses much more, generally any use of technology within spiritual contexts</a:t>
            </a:r>
            <a:endParaRPr sz="10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Questions</a:t>
            </a:r>
            <a:endParaRPr/>
          </a:p>
        </p:txBody>
      </p:sp>
      <p:sp>
        <p:nvSpPr>
          <p:cNvPr id="332" name="Google Shape;332;p30"/>
          <p:cNvSpPr txBox="1"/>
          <p:nvPr>
            <p:ph idx="1" type="subTitle"/>
          </p:nvPr>
        </p:nvSpPr>
        <p:spPr>
          <a:xfrm>
            <a:off x="817525" y="1926750"/>
            <a:ext cx="24423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can </a:t>
            </a:r>
            <a:r>
              <a:rPr b="1" lang="en" sz="1800" u="sng"/>
              <a:t>enchantment</a:t>
            </a:r>
            <a:r>
              <a:rPr b="1" lang="en" sz="1800"/>
              <a:t> </a:t>
            </a:r>
            <a:r>
              <a:rPr lang="en" sz="1800"/>
              <a:t>be created or amplified by inferring </a:t>
            </a:r>
            <a:endParaRPr sz="1800"/>
          </a:p>
          <a:p>
            <a:pPr indent="0" lvl="0" marL="0" rtl="0" algn="ctr">
              <a:spcBef>
                <a:spcPts val="0"/>
              </a:spcBef>
              <a:spcAft>
                <a:spcPts val="0"/>
              </a:spcAft>
              <a:buNone/>
            </a:pPr>
            <a:r>
              <a:rPr b="1" lang="en" sz="1800" u="sng"/>
              <a:t>natural</a:t>
            </a:r>
            <a:r>
              <a:rPr b="1" lang="en" sz="1800"/>
              <a:t> </a:t>
            </a:r>
            <a:r>
              <a:rPr lang="en" sz="1800"/>
              <a:t>(</a:t>
            </a:r>
            <a:r>
              <a:rPr b="1" lang="en" sz="1800" u="sng"/>
              <a:t>analog</a:t>
            </a:r>
            <a:r>
              <a:rPr lang="en" sz="1800"/>
              <a:t>) modes of communication?</a:t>
            </a:r>
            <a:endParaRPr sz="1800"/>
          </a:p>
        </p:txBody>
      </p:sp>
      <p:sp>
        <p:nvSpPr>
          <p:cNvPr id="333" name="Google Shape;333;p30"/>
          <p:cNvSpPr txBox="1"/>
          <p:nvPr>
            <p:ph idx="2" type="subTitle"/>
          </p:nvPr>
        </p:nvSpPr>
        <p:spPr>
          <a:xfrm>
            <a:off x="3286800" y="1925100"/>
            <a:ext cx="2570400" cy="28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can both </a:t>
            </a:r>
            <a:r>
              <a:rPr b="1" lang="en" sz="1800" u="sng"/>
              <a:t>mechanical</a:t>
            </a:r>
            <a:r>
              <a:rPr b="1" lang="en" sz="1800"/>
              <a:t> </a:t>
            </a:r>
            <a:r>
              <a:rPr lang="en" sz="1800"/>
              <a:t>and </a:t>
            </a:r>
            <a:r>
              <a:rPr b="1" lang="en" sz="1800" u="sng"/>
              <a:t>human</a:t>
            </a:r>
            <a:r>
              <a:rPr b="1" lang="en" sz="1800"/>
              <a:t> </a:t>
            </a:r>
            <a:r>
              <a:rPr lang="en" sz="1800"/>
              <a:t>processes be informed by </a:t>
            </a:r>
            <a:r>
              <a:rPr b="1" lang="en" sz="1800" u="sng"/>
              <a:t>communicating</a:t>
            </a:r>
            <a:r>
              <a:rPr b="1" lang="en" sz="1800"/>
              <a:t> </a:t>
            </a:r>
            <a:r>
              <a:rPr lang="en" sz="1800"/>
              <a:t>across common channels?</a:t>
            </a:r>
            <a:endParaRPr sz="1800"/>
          </a:p>
          <a:p>
            <a:pPr indent="0" lvl="0" marL="0" rtl="0" algn="ctr">
              <a:spcBef>
                <a:spcPts val="0"/>
              </a:spcBef>
              <a:spcAft>
                <a:spcPts val="0"/>
              </a:spcAft>
              <a:buNone/>
            </a:pPr>
            <a:r>
              <a:t/>
            </a:r>
            <a:endParaRPr sz="1800"/>
          </a:p>
        </p:txBody>
      </p:sp>
      <p:sp>
        <p:nvSpPr>
          <p:cNvPr id="334" name="Google Shape;334;p30"/>
          <p:cNvSpPr txBox="1"/>
          <p:nvPr>
            <p:ph idx="3" type="subTitle"/>
          </p:nvPr>
        </p:nvSpPr>
        <p:spPr>
          <a:xfrm>
            <a:off x="5884175" y="1926750"/>
            <a:ext cx="24423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can be </a:t>
            </a:r>
            <a:endParaRPr sz="1800"/>
          </a:p>
          <a:p>
            <a:pPr indent="0" lvl="0" marL="0" rtl="0" algn="ctr">
              <a:spcBef>
                <a:spcPts val="0"/>
              </a:spcBef>
              <a:spcAft>
                <a:spcPts val="0"/>
              </a:spcAft>
              <a:buNone/>
            </a:pPr>
            <a:r>
              <a:rPr lang="en" sz="1800"/>
              <a:t>inferred from </a:t>
            </a:r>
            <a:r>
              <a:rPr b="1" lang="en" sz="1800" u="sng"/>
              <a:t>cosmic</a:t>
            </a:r>
            <a:r>
              <a:rPr b="1" lang="en" sz="1800"/>
              <a:t> </a:t>
            </a:r>
            <a:r>
              <a:rPr lang="en" sz="1800"/>
              <a:t>phenomena by exploring their impact upon </a:t>
            </a:r>
            <a:r>
              <a:rPr b="1" lang="en" sz="1800" u="sng"/>
              <a:t>human</a:t>
            </a:r>
            <a:r>
              <a:rPr b="1" lang="en" sz="1800"/>
              <a:t> </a:t>
            </a:r>
            <a:r>
              <a:rPr lang="en" sz="1800"/>
              <a:t>and </a:t>
            </a:r>
            <a:r>
              <a:rPr b="1" lang="en" sz="1800" u="sng"/>
              <a:t>mechanical</a:t>
            </a:r>
            <a:r>
              <a:rPr b="1" lang="en" sz="1800"/>
              <a:t> </a:t>
            </a:r>
            <a:r>
              <a:rPr lang="en" sz="1800"/>
              <a:t>systems?</a:t>
            </a:r>
            <a:endParaRPr sz="1800"/>
          </a:p>
        </p:txBody>
      </p:sp>
      <p:sp>
        <p:nvSpPr>
          <p:cNvPr id="335" name="Google Shape;335;p30"/>
          <p:cNvSpPr txBox="1"/>
          <p:nvPr>
            <p:ph idx="4" type="subTitle"/>
          </p:nvPr>
        </p:nvSpPr>
        <p:spPr>
          <a:xfrm>
            <a:off x="956725" y="1440375"/>
            <a:ext cx="21639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a:t>
            </a:r>
            <a:endParaRPr b="1" sz="2200"/>
          </a:p>
        </p:txBody>
      </p:sp>
      <p:sp>
        <p:nvSpPr>
          <p:cNvPr id="336" name="Google Shape;336;p30"/>
          <p:cNvSpPr txBox="1"/>
          <p:nvPr>
            <p:ph idx="5" type="subTitle"/>
          </p:nvPr>
        </p:nvSpPr>
        <p:spPr>
          <a:xfrm>
            <a:off x="3490050" y="1440375"/>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II.</a:t>
            </a:r>
            <a:endParaRPr b="1" sz="2200"/>
          </a:p>
        </p:txBody>
      </p:sp>
      <p:sp>
        <p:nvSpPr>
          <p:cNvPr id="337" name="Google Shape;337;p30"/>
          <p:cNvSpPr txBox="1"/>
          <p:nvPr>
            <p:ph idx="6" type="subTitle"/>
          </p:nvPr>
        </p:nvSpPr>
        <p:spPr>
          <a:xfrm>
            <a:off x="6023375" y="1440375"/>
            <a:ext cx="2163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t>III.</a:t>
            </a:r>
            <a:endParaRPr b="1" sz="2200"/>
          </a:p>
        </p:txBody>
      </p:sp>
      <p:sp>
        <p:nvSpPr>
          <p:cNvPr id="338" name="Google Shape;33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238175"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Skywave, Radio</a:t>
            </a:r>
            <a:endParaRPr/>
          </a:p>
        </p:txBody>
      </p:sp>
      <p:sp>
        <p:nvSpPr>
          <p:cNvPr id="344" name="Google Shape;344;p31"/>
          <p:cNvSpPr txBox="1"/>
          <p:nvPr>
            <p:ph idx="1" type="body"/>
          </p:nvPr>
        </p:nvSpPr>
        <p:spPr>
          <a:xfrm>
            <a:off x="152500" y="1246625"/>
            <a:ext cx="4938300" cy="3503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An </a:t>
            </a:r>
            <a:r>
              <a:rPr lang="en" sz="1500"/>
              <a:t>electromagnetic</a:t>
            </a:r>
            <a:r>
              <a:rPr lang="en" sz="1500">
                <a:solidFill>
                  <a:schemeClr val="lt1"/>
                </a:solidFill>
                <a:highlight>
                  <a:schemeClr val="accent2"/>
                </a:highlight>
              </a:rPr>
              <a:t> (</a:t>
            </a:r>
            <a:r>
              <a:rPr lang="en" sz="1500">
                <a:solidFill>
                  <a:schemeClr val="lt1"/>
                </a:solidFill>
                <a:highlight>
                  <a:schemeClr val="accent2"/>
                </a:highlight>
              </a:rPr>
              <a:t>radi</a:t>
            </a:r>
            <a:r>
              <a:rPr lang="en" sz="1500">
                <a:solidFill>
                  <a:schemeClr val="lt1"/>
                </a:solidFill>
                <a:highlight>
                  <a:schemeClr val="accent2"/>
                </a:highlight>
              </a:rPr>
              <a:t>o) wave</a:t>
            </a:r>
            <a:r>
              <a:rPr lang="en" sz="1500"/>
              <a:t> transmitted from an antennae on earth, received elsewhere on earth after being</a:t>
            </a:r>
            <a:r>
              <a:rPr lang="en" sz="1500">
                <a:solidFill>
                  <a:schemeClr val="lt1"/>
                </a:solidFill>
                <a:highlight>
                  <a:schemeClr val="accent2"/>
                </a:highlight>
              </a:rPr>
              <a:t> bounced off the ionosphere.</a:t>
            </a:r>
            <a:endParaRPr sz="1500" u="sng"/>
          </a:p>
          <a:p>
            <a:pPr indent="-323850" lvl="1" marL="914400" rtl="0" algn="l">
              <a:spcBef>
                <a:spcPts val="1000"/>
              </a:spcBef>
              <a:spcAft>
                <a:spcPts val="0"/>
              </a:spcAft>
              <a:buSzPts val="1500"/>
              <a:buChar char="-"/>
            </a:pPr>
            <a:r>
              <a:rPr lang="en" sz="1500"/>
              <a:t>Reduction of ions (created from sunlight) </a:t>
            </a:r>
            <a:r>
              <a:rPr lang="en" sz="1500">
                <a:solidFill>
                  <a:schemeClr val="lt1"/>
                </a:solidFill>
                <a:highlight>
                  <a:schemeClr val="accent2"/>
                </a:highlight>
              </a:rPr>
              <a:t>makes ionosphere thinner at night,</a:t>
            </a:r>
            <a:r>
              <a:rPr lang="en" sz="1500"/>
              <a:t> sending signal farther.</a:t>
            </a:r>
            <a:endParaRPr sz="1500"/>
          </a:p>
          <a:p>
            <a:pPr indent="-323850" lvl="1" marL="914400" rtl="0" algn="l">
              <a:spcBef>
                <a:spcPts val="1000"/>
              </a:spcBef>
              <a:spcAft>
                <a:spcPts val="0"/>
              </a:spcAft>
              <a:buSzPts val="1500"/>
              <a:buChar char="-"/>
            </a:pPr>
            <a:r>
              <a:rPr lang="en" sz="1500"/>
              <a:t>Electromagnetic fields are all around us, </a:t>
            </a:r>
            <a:r>
              <a:rPr lang="en" sz="1500">
                <a:solidFill>
                  <a:schemeClr val="lt1"/>
                </a:solidFill>
                <a:highlight>
                  <a:schemeClr val="accent2"/>
                </a:highlight>
              </a:rPr>
              <a:t>produced naturally</a:t>
            </a:r>
            <a:r>
              <a:rPr lang="en" sz="1500"/>
              <a:t>, of cosmic origins</a:t>
            </a:r>
            <a:r>
              <a:rPr lang="en" sz="1500"/>
              <a:t>. </a:t>
            </a:r>
            <a:endParaRPr sz="1500"/>
          </a:p>
          <a:p>
            <a:pPr indent="-323850" lvl="0" marL="457200" rtl="0" algn="l">
              <a:spcBef>
                <a:spcPts val="1000"/>
              </a:spcBef>
              <a:spcAft>
                <a:spcPts val="0"/>
              </a:spcAft>
              <a:buSzPts val="1500"/>
              <a:buChar char="-"/>
            </a:pPr>
            <a:r>
              <a:rPr lang="en" sz="1500"/>
              <a:t>Our project explores this phenomena in an </a:t>
            </a:r>
            <a:r>
              <a:rPr lang="en" sz="1500">
                <a:solidFill>
                  <a:schemeClr val="lt1"/>
                </a:solidFill>
                <a:highlight>
                  <a:schemeClr val="accent2"/>
                </a:highlight>
              </a:rPr>
              <a:t>enchanted setting</a:t>
            </a:r>
            <a:r>
              <a:rPr lang="en" sz="1500"/>
              <a:t>, inspired by witchcraft and technopaganism. </a:t>
            </a:r>
            <a:endParaRPr sz="1500"/>
          </a:p>
          <a:p>
            <a:pPr indent="-323850" lvl="0" marL="457200" rtl="0" algn="l">
              <a:spcBef>
                <a:spcPts val="1000"/>
              </a:spcBef>
              <a:spcAft>
                <a:spcPts val="1000"/>
              </a:spcAft>
              <a:buSzPts val="1500"/>
              <a:buChar char="-"/>
            </a:pPr>
            <a:r>
              <a:rPr lang="en" sz="1500"/>
              <a:t>Large (and generous) community on air and online (NA, Quebec, Montreal, Concordia!)</a:t>
            </a:r>
            <a:endParaRPr sz="1500">
              <a:solidFill>
                <a:schemeClr val="lt1"/>
              </a:solidFill>
              <a:highlight>
                <a:schemeClr val="accent2"/>
              </a:highlight>
            </a:endParaRPr>
          </a:p>
        </p:txBody>
      </p:sp>
      <p:sp>
        <p:nvSpPr>
          <p:cNvPr id="345" name="Google Shape;34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6" name="Google Shape;346;p31"/>
          <p:cNvGrpSpPr/>
          <p:nvPr/>
        </p:nvGrpSpPr>
        <p:grpSpPr>
          <a:xfrm>
            <a:off x="5033295" y="1246635"/>
            <a:ext cx="3900825" cy="2768800"/>
            <a:chOff x="5778400" y="1246625"/>
            <a:chExt cx="3213200" cy="2280725"/>
          </a:xfrm>
        </p:grpSpPr>
        <p:pic>
          <p:nvPicPr>
            <p:cNvPr id="347" name="Google Shape;347;p31"/>
            <p:cNvPicPr preferRelativeResize="0"/>
            <p:nvPr/>
          </p:nvPicPr>
          <p:blipFill>
            <a:blip r:embed="rId3">
              <a:alphaModFix/>
            </a:blip>
            <a:stretch>
              <a:fillRect/>
            </a:stretch>
          </p:blipFill>
          <p:spPr>
            <a:xfrm>
              <a:off x="5778400" y="1246625"/>
              <a:ext cx="3213200" cy="2014626"/>
            </a:xfrm>
            <a:prstGeom prst="rect">
              <a:avLst/>
            </a:prstGeom>
            <a:noFill/>
            <a:ln>
              <a:noFill/>
            </a:ln>
          </p:spPr>
        </p:pic>
        <p:sp>
          <p:nvSpPr>
            <p:cNvPr id="348" name="Google Shape;348;p31"/>
            <p:cNvSpPr txBox="1"/>
            <p:nvPr/>
          </p:nvSpPr>
          <p:spPr>
            <a:xfrm>
              <a:off x="5778400" y="3261250"/>
              <a:ext cx="3000000" cy="26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https://maritime.org/doc/radio/chap21.php</a:t>
              </a:r>
              <a:endParaRPr sz="900">
                <a:solidFill>
                  <a:schemeClr val="dk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238175" y="445025"/>
            <a:ext cx="8368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Micro/macro scales</a:t>
            </a:r>
            <a:endParaRPr/>
          </a:p>
        </p:txBody>
      </p:sp>
      <p:sp>
        <p:nvSpPr>
          <p:cNvPr id="354" name="Google Shape;354;p32"/>
          <p:cNvSpPr txBox="1"/>
          <p:nvPr>
            <p:ph idx="1" type="body"/>
          </p:nvPr>
        </p:nvSpPr>
        <p:spPr>
          <a:xfrm>
            <a:off x="133325" y="1208275"/>
            <a:ext cx="3972900" cy="3483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Assisted by technology, electromagnetic waves allow us to interact on micro/macro scales. </a:t>
            </a:r>
            <a:endParaRPr sz="1500"/>
          </a:p>
          <a:p>
            <a:pPr indent="-323850" lvl="0" marL="457200" rtl="0" algn="l">
              <a:spcBef>
                <a:spcPts val="1000"/>
              </a:spcBef>
              <a:spcAft>
                <a:spcPts val="0"/>
              </a:spcAft>
              <a:buSzPts val="1500"/>
              <a:buChar char="-"/>
            </a:pPr>
            <a:r>
              <a:rPr lang="en" sz="1500"/>
              <a:t>We can </a:t>
            </a:r>
            <a:r>
              <a:rPr lang="en" sz="1500">
                <a:solidFill>
                  <a:schemeClr val="lt1"/>
                </a:solidFill>
                <a:highlight>
                  <a:schemeClr val="accent2"/>
                </a:highlight>
              </a:rPr>
              <a:t>infer several kinds of data</a:t>
            </a:r>
            <a:r>
              <a:rPr lang="en" sz="1500"/>
              <a:t> depending on the transmitting/processing protocols.</a:t>
            </a:r>
            <a:endParaRPr sz="1500"/>
          </a:p>
          <a:p>
            <a:pPr indent="-323850" lvl="0" marL="457200" rtl="0" algn="l">
              <a:spcBef>
                <a:spcPts val="1000"/>
              </a:spcBef>
              <a:spcAft>
                <a:spcPts val="0"/>
              </a:spcAft>
              <a:buSzPts val="1500"/>
              <a:buChar char="-"/>
            </a:pPr>
            <a:r>
              <a:rPr lang="en" sz="1500"/>
              <a:t>Using </a:t>
            </a:r>
            <a:r>
              <a:rPr lang="en" sz="1500">
                <a:solidFill>
                  <a:schemeClr val="lt1"/>
                </a:solidFill>
                <a:highlight>
                  <a:schemeClr val="accent2"/>
                </a:highlight>
              </a:rPr>
              <a:t>Cosmic Microwave Background</a:t>
            </a:r>
            <a:r>
              <a:rPr lang="en" sz="1500"/>
              <a:t>, we can infer information about the history of the Universe. </a:t>
            </a:r>
            <a:endParaRPr sz="1500"/>
          </a:p>
          <a:p>
            <a:pPr indent="-323850" lvl="0" marL="457200" rtl="0" algn="l">
              <a:spcBef>
                <a:spcPts val="1000"/>
              </a:spcBef>
              <a:spcAft>
                <a:spcPts val="0"/>
              </a:spcAft>
              <a:buSzPts val="1500"/>
              <a:buChar char="-"/>
            </a:pPr>
            <a:r>
              <a:rPr lang="en" sz="1500"/>
              <a:t>… And what else?</a:t>
            </a:r>
            <a:endParaRPr sz="1500"/>
          </a:p>
          <a:p>
            <a:pPr indent="0" lvl="0" marL="0" rtl="0" algn="l">
              <a:spcBef>
                <a:spcPts val="1000"/>
              </a:spcBef>
              <a:spcAft>
                <a:spcPts val="1000"/>
              </a:spcAft>
              <a:buNone/>
            </a:pPr>
            <a:r>
              <a:t/>
            </a:r>
            <a:endParaRPr sz="1500"/>
          </a:p>
        </p:txBody>
      </p:sp>
      <p:sp>
        <p:nvSpPr>
          <p:cNvPr id="355" name="Google Shape;35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6" name="Google Shape;356;p32"/>
          <p:cNvGrpSpPr/>
          <p:nvPr/>
        </p:nvGrpSpPr>
        <p:grpSpPr>
          <a:xfrm>
            <a:off x="4270338" y="1201438"/>
            <a:ext cx="4579524" cy="3654787"/>
            <a:chOff x="2282238" y="1283763"/>
            <a:chExt cx="4579524" cy="3654787"/>
          </a:xfrm>
        </p:grpSpPr>
        <p:pic>
          <p:nvPicPr>
            <p:cNvPr id="357" name="Google Shape;357;p32"/>
            <p:cNvPicPr preferRelativeResize="0"/>
            <p:nvPr/>
          </p:nvPicPr>
          <p:blipFill>
            <a:blip r:embed="rId3">
              <a:alphaModFix/>
            </a:blip>
            <a:stretch>
              <a:fillRect/>
            </a:stretch>
          </p:blipFill>
          <p:spPr>
            <a:xfrm>
              <a:off x="2282238" y="1283763"/>
              <a:ext cx="4579524" cy="2575975"/>
            </a:xfrm>
            <a:prstGeom prst="rect">
              <a:avLst/>
            </a:prstGeom>
            <a:noFill/>
            <a:ln>
              <a:noFill/>
            </a:ln>
          </p:spPr>
        </p:pic>
        <p:sp>
          <p:nvSpPr>
            <p:cNvPr id="358" name="Google Shape;358;p32"/>
            <p:cNvSpPr txBox="1"/>
            <p:nvPr/>
          </p:nvSpPr>
          <p:spPr>
            <a:xfrm>
              <a:off x="2282250" y="3859750"/>
              <a:ext cx="45795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This all-sky image of the cosmic microwave background, created from data collected by the European Space Agency's Planck satellite’s first all-sky survey, shows echoes of the Big Bang left over from the dawn of the universe. (Image credit: ESA/ LFI &amp; HFI Consortia)</a:t>
              </a:r>
              <a:br>
                <a:rPr lang="en" sz="1000">
                  <a:solidFill>
                    <a:schemeClr val="dk1"/>
                  </a:solidFill>
                  <a:latin typeface="Raleway"/>
                  <a:ea typeface="Raleway"/>
                  <a:cs typeface="Raleway"/>
                  <a:sym typeface="Raleway"/>
                </a:rPr>
              </a:br>
              <a:br>
                <a:rPr lang="en" sz="1000">
                  <a:solidFill>
                    <a:schemeClr val="dk1"/>
                  </a:solidFill>
                  <a:latin typeface="Raleway"/>
                  <a:ea typeface="Raleway"/>
                  <a:cs typeface="Raleway"/>
                  <a:sym typeface="Raleway"/>
                </a:rPr>
              </a:br>
              <a:r>
                <a:rPr lang="en" sz="1000">
                  <a:solidFill>
                    <a:schemeClr val="dk1"/>
                  </a:solidFill>
                  <a:latin typeface="Raleway"/>
                  <a:ea typeface="Raleway"/>
                  <a:cs typeface="Raleway"/>
                  <a:sym typeface="Raleway"/>
                </a:rPr>
                <a:t>From </a:t>
              </a:r>
              <a:r>
                <a:rPr lang="en" sz="1000" u="sng">
                  <a:solidFill>
                    <a:schemeClr val="hlink"/>
                  </a:solidFill>
                  <a:latin typeface="Raleway"/>
                  <a:ea typeface="Raleway"/>
                  <a:cs typeface="Raleway"/>
                  <a:sym typeface="Raleway"/>
                  <a:hlinkClick r:id="rId4"/>
                </a:rPr>
                <a:t>space.com article</a:t>
              </a:r>
              <a:r>
                <a:rPr lang="en" sz="1000">
                  <a:solidFill>
                    <a:schemeClr val="dk1"/>
                  </a:solidFill>
                  <a:latin typeface="Raleway"/>
                  <a:ea typeface="Raleway"/>
                  <a:cs typeface="Raleway"/>
                  <a:sym typeface="Raleway"/>
                </a:rPr>
                <a:t>, 2022</a:t>
              </a:r>
              <a:endParaRPr sz="1000">
                <a:solidFill>
                  <a:schemeClr val="dk1"/>
                </a:solidFill>
                <a:latin typeface="Raleway"/>
                <a:ea typeface="Raleway"/>
                <a:cs typeface="Raleway"/>
                <a:sym typeface="Raleway"/>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238175" y="445025"/>
            <a:ext cx="8368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Communication Modes</a:t>
            </a:r>
            <a:endParaRPr/>
          </a:p>
        </p:txBody>
      </p:sp>
      <p:sp>
        <p:nvSpPr>
          <p:cNvPr id="364" name="Google Shape;364;p33"/>
          <p:cNvSpPr txBox="1"/>
          <p:nvPr>
            <p:ph idx="1" type="body"/>
          </p:nvPr>
        </p:nvSpPr>
        <p:spPr>
          <a:xfrm>
            <a:off x="133325" y="1094225"/>
            <a:ext cx="3774600" cy="381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solidFill>
                  <a:schemeClr val="lt1"/>
                </a:solidFill>
                <a:highlight>
                  <a:schemeClr val="accent2"/>
                </a:highlight>
              </a:rPr>
              <a:t>PSK-31 </a:t>
            </a:r>
            <a:r>
              <a:rPr lang="en" sz="1500"/>
              <a:t>(Phase Shift Keying, 31 baud) is a </a:t>
            </a:r>
            <a:r>
              <a:rPr lang="en" sz="1500">
                <a:solidFill>
                  <a:schemeClr val="lt1"/>
                </a:solidFill>
                <a:highlight>
                  <a:schemeClr val="accent2"/>
                </a:highlight>
              </a:rPr>
              <a:t>keyboard-to-keyboard digital mode </a:t>
            </a:r>
            <a:r>
              <a:rPr lang="en" sz="1500"/>
              <a:t>that allows communication through text via radio signal.</a:t>
            </a:r>
            <a:endParaRPr sz="1500"/>
          </a:p>
          <a:p>
            <a:pPr indent="-323850" lvl="0" marL="457200" rtl="0" algn="l">
              <a:spcBef>
                <a:spcPts val="1000"/>
              </a:spcBef>
              <a:spcAft>
                <a:spcPts val="0"/>
              </a:spcAft>
              <a:buSzPts val="1500"/>
              <a:buChar char="-"/>
            </a:pPr>
            <a:r>
              <a:rPr lang="en" sz="1500">
                <a:solidFill>
                  <a:schemeClr val="lt1"/>
                </a:solidFill>
                <a:highlight>
                  <a:schemeClr val="accent2"/>
                </a:highlight>
              </a:rPr>
              <a:t>Works under poor conditions</a:t>
            </a:r>
            <a:r>
              <a:rPr lang="en" sz="1500"/>
              <a:t> and transmits at an </a:t>
            </a:r>
            <a:r>
              <a:rPr lang="en" sz="1500">
                <a:solidFill>
                  <a:schemeClr val="lt1"/>
                </a:solidFill>
                <a:highlight>
                  <a:schemeClr val="accent2"/>
                </a:highlight>
              </a:rPr>
              <a:t>average typing speed</a:t>
            </a:r>
            <a:r>
              <a:rPr lang="en" sz="1500"/>
              <a:t>.</a:t>
            </a:r>
            <a:endParaRPr sz="1500"/>
          </a:p>
          <a:p>
            <a:pPr indent="-323850" lvl="0" marL="457200" rtl="0" algn="l">
              <a:spcBef>
                <a:spcPts val="1000"/>
              </a:spcBef>
              <a:spcAft>
                <a:spcPts val="1000"/>
              </a:spcAft>
              <a:buSzPts val="1500"/>
              <a:buChar char="-"/>
            </a:pPr>
            <a:r>
              <a:rPr lang="en" sz="1500"/>
              <a:t>Waterfall Displays: </a:t>
            </a:r>
            <a:br>
              <a:rPr lang="en" sz="1500"/>
            </a:br>
            <a:r>
              <a:rPr lang="en" sz="1500"/>
              <a:t>X = frequency domain/span; </a:t>
            </a:r>
            <a:br>
              <a:rPr lang="en" sz="1500"/>
            </a:br>
            <a:r>
              <a:rPr lang="en" sz="1500"/>
              <a:t>Y =  different data sweep with time; </a:t>
            </a:r>
            <a:br>
              <a:rPr lang="en" sz="1500"/>
            </a:br>
            <a:r>
              <a:rPr lang="en" sz="1500"/>
              <a:t>Z = spectrogram (heat map)</a:t>
            </a:r>
            <a:br>
              <a:rPr lang="en" sz="1500"/>
            </a:br>
            <a:r>
              <a:rPr lang="en" sz="1500"/>
              <a:t>with a real-time spectrum analyzer (at the bottom, frequency in x, </a:t>
            </a:r>
            <a:r>
              <a:rPr lang="en" sz="1500"/>
              <a:t>amplitude</a:t>
            </a:r>
            <a:r>
              <a:rPr lang="en" sz="1500"/>
              <a:t> in y)</a:t>
            </a:r>
            <a:endParaRPr sz="1500"/>
          </a:p>
        </p:txBody>
      </p:sp>
      <p:sp>
        <p:nvSpPr>
          <p:cNvPr id="365" name="Google Shape;36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66" name="Google Shape;366;p33"/>
          <p:cNvGrpSpPr/>
          <p:nvPr/>
        </p:nvGrpSpPr>
        <p:grpSpPr>
          <a:xfrm>
            <a:off x="5211943" y="1164597"/>
            <a:ext cx="2666127" cy="1152776"/>
            <a:chOff x="5282565" y="1520114"/>
            <a:chExt cx="3713785" cy="1605761"/>
          </a:xfrm>
        </p:grpSpPr>
        <p:grpSp>
          <p:nvGrpSpPr>
            <p:cNvPr id="367" name="Google Shape;367;p33"/>
            <p:cNvGrpSpPr/>
            <p:nvPr/>
          </p:nvGrpSpPr>
          <p:grpSpPr>
            <a:xfrm>
              <a:off x="5282565" y="1520114"/>
              <a:ext cx="3713685" cy="1254149"/>
              <a:chOff x="2466975" y="3041552"/>
              <a:chExt cx="4210050" cy="1431023"/>
            </a:xfrm>
          </p:grpSpPr>
          <p:pic>
            <p:nvPicPr>
              <p:cNvPr id="368" name="Google Shape;368;p33"/>
              <p:cNvPicPr preferRelativeResize="0"/>
              <p:nvPr/>
            </p:nvPicPr>
            <p:blipFill>
              <a:blip r:embed="rId3">
                <a:alphaModFix/>
              </a:blip>
              <a:stretch>
                <a:fillRect/>
              </a:stretch>
            </p:blipFill>
            <p:spPr>
              <a:xfrm>
                <a:off x="2466975" y="3041552"/>
                <a:ext cx="4210050" cy="1428750"/>
              </a:xfrm>
              <a:prstGeom prst="rect">
                <a:avLst/>
              </a:prstGeom>
              <a:noFill/>
              <a:ln>
                <a:noFill/>
              </a:ln>
            </p:spPr>
          </p:pic>
          <p:pic>
            <p:nvPicPr>
              <p:cNvPr id="369" name="Google Shape;369;p33" title="BPSK31a.mp3">
                <a:hlinkClick r:id="rId4"/>
              </p:cNvPr>
              <p:cNvPicPr preferRelativeResize="0"/>
              <p:nvPr/>
            </p:nvPicPr>
            <p:blipFill>
              <a:blip r:embed="rId5">
                <a:alphaModFix/>
              </a:blip>
              <a:stretch>
                <a:fillRect/>
              </a:stretch>
            </p:blipFill>
            <p:spPr>
              <a:xfrm>
                <a:off x="2466988" y="3745543"/>
                <a:ext cx="727071" cy="727032"/>
              </a:xfrm>
              <a:prstGeom prst="rect">
                <a:avLst/>
              </a:prstGeom>
              <a:noFill/>
              <a:ln>
                <a:noFill/>
              </a:ln>
            </p:spPr>
          </p:pic>
        </p:grpSp>
        <p:sp>
          <p:nvSpPr>
            <p:cNvPr id="370" name="Google Shape;370;p33"/>
            <p:cNvSpPr txBox="1"/>
            <p:nvPr/>
          </p:nvSpPr>
          <p:spPr>
            <a:xfrm>
              <a:off x="5372050" y="2774275"/>
              <a:ext cx="3624300" cy="35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Raleway"/>
                  <a:ea typeface="Raleway"/>
                  <a:cs typeface="Raleway"/>
                  <a:sym typeface="Raleway"/>
                </a:rPr>
                <a:t>Binary PSK-31 sample on </a:t>
              </a:r>
              <a:r>
                <a:rPr lang="en" sz="1000" u="sng">
                  <a:solidFill>
                    <a:schemeClr val="hlink"/>
                  </a:solidFill>
                  <a:latin typeface="Raleway"/>
                  <a:ea typeface="Raleway"/>
                  <a:cs typeface="Raleway"/>
                  <a:sym typeface="Raleway"/>
                  <a:hlinkClick r:id="rId6"/>
                </a:rPr>
                <a:t>SigidWiki </a:t>
              </a:r>
              <a:endParaRPr sz="1000">
                <a:solidFill>
                  <a:schemeClr val="dk1"/>
                </a:solidFill>
                <a:latin typeface="Raleway"/>
                <a:ea typeface="Raleway"/>
                <a:cs typeface="Raleway"/>
                <a:sym typeface="Raleway"/>
              </a:endParaRPr>
            </a:p>
          </p:txBody>
        </p:sp>
      </p:grpSp>
      <p:grpSp>
        <p:nvGrpSpPr>
          <p:cNvPr id="371" name="Google Shape;371;p33"/>
          <p:cNvGrpSpPr/>
          <p:nvPr/>
        </p:nvGrpSpPr>
        <p:grpSpPr>
          <a:xfrm>
            <a:off x="4061343" y="2699981"/>
            <a:ext cx="4809830" cy="2249247"/>
            <a:chOff x="2178825" y="3198175"/>
            <a:chExt cx="4487200" cy="2076675"/>
          </a:xfrm>
        </p:grpSpPr>
        <p:pic>
          <p:nvPicPr>
            <p:cNvPr id="372" name="Google Shape;372;p33"/>
            <p:cNvPicPr preferRelativeResize="0"/>
            <p:nvPr/>
          </p:nvPicPr>
          <p:blipFill rotWithShape="1">
            <a:blip r:embed="rId7">
              <a:alphaModFix/>
            </a:blip>
            <a:srcRect b="7330" l="0" r="0" t="0"/>
            <a:stretch/>
          </p:blipFill>
          <p:spPr>
            <a:xfrm>
              <a:off x="2178825" y="3198175"/>
              <a:ext cx="4487200" cy="1708775"/>
            </a:xfrm>
            <a:prstGeom prst="rect">
              <a:avLst/>
            </a:prstGeom>
            <a:noFill/>
            <a:ln>
              <a:noFill/>
            </a:ln>
          </p:spPr>
        </p:pic>
        <p:sp>
          <p:nvSpPr>
            <p:cNvPr id="373" name="Google Shape;373;p33"/>
            <p:cNvSpPr txBox="1"/>
            <p:nvPr/>
          </p:nvSpPr>
          <p:spPr>
            <a:xfrm>
              <a:off x="2178875" y="4923250"/>
              <a:ext cx="4487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Waterfall display of digital mode from </a:t>
              </a:r>
              <a:r>
                <a:rPr lang="en" sz="1000" u="sng">
                  <a:solidFill>
                    <a:schemeClr val="hlink"/>
                  </a:solidFill>
                  <a:latin typeface="Raleway"/>
                  <a:ea typeface="Raleway"/>
                  <a:cs typeface="Raleway"/>
                  <a:sym typeface="Raleway"/>
                  <a:hlinkClick r:id="rId8"/>
                </a:rPr>
                <a:t>hamprojects.blogpost.com</a:t>
              </a:r>
              <a:r>
                <a:rPr lang="en" sz="1000">
                  <a:solidFill>
                    <a:schemeClr val="dk1"/>
                  </a:solidFill>
                  <a:latin typeface="Raleway"/>
                  <a:ea typeface="Raleway"/>
                  <a:cs typeface="Raleway"/>
                  <a:sym typeface="Raleway"/>
                </a:rPr>
                <a:t> (2013)</a:t>
              </a:r>
              <a:endParaRPr sz="1000">
                <a:solidFill>
                  <a:schemeClr val="dk1"/>
                </a:solidFill>
                <a:latin typeface="Raleway"/>
                <a:ea typeface="Raleway"/>
                <a:cs typeface="Raleway"/>
                <a:sym typeface="Raleway"/>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Inspirations</a:t>
            </a:r>
            <a:endParaRPr/>
          </a:p>
        </p:txBody>
      </p:sp>
      <p:sp>
        <p:nvSpPr>
          <p:cNvPr id="379" name="Google Shape;379;p34"/>
          <p:cNvSpPr txBox="1"/>
          <p:nvPr>
            <p:ph idx="1" type="subTitle"/>
          </p:nvPr>
        </p:nvSpPr>
        <p:spPr>
          <a:xfrm>
            <a:off x="956725" y="1910884"/>
            <a:ext cx="2163900" cy="33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t>
            </a:r>
            <a:r>
              <a:rPr b="1" lang="en"/>
              <a:t>Jonathan Deal, Megan Watzke</a:t>
            </a:r>
            <a:r>
              <a:rPr lang="en"/>
              <a:t>, 2023. NASA.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Sonification: The process of converting data from visual to audio. The sound is associated with various spectra of light captured by telescopes.</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u="sng">
                <a:solidFill>
                  <a:schemeClr val="hlink"/>
                </a:solidFill>
                <a:hlinkClick r:id="rId3"/>
              </a:rPr>
              <a:t>View Here. </a:t>
            </a:r>
            <a:endParaRPr b="1"/>
          </a:p>
        </p:txBody>
      </p:sp>
      <p:sp>
        <p:nvSpPr>
          <p:cNvPr id="380" name="Google Shape;380;p34"/>
          <p:cNvSpPr txBox="1"/>
          <p:nvPr>
            <p:ph idx="4" type="subTitle"/>
          </p:nvPr>
        </p:nvSpPr>
        <p:spPr>
          <a:xfrm>
            <a:off x="769825" y="1423900"/>
            <a:ext cx="25377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Cosmic Harmonies</a:t>
            </a:r>
            <a:endParaRPr b="1"/>
          </a:p>
        </p:txBody>
      </p:sp>
      <p:sp>
        <p:nvSpPr>
          <p:cNvPr id="381" name="Google Shape;38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e system called R Aquarii contains two stars — a white dwarf and a red giant — in orbit around each other. In a composite visual image, Hubble data (red and blue) reveal spectacular structures that are evidence of outbursts generated by the pair of stars buried at the center of the image. X-rays from Chandra show a jet from the white dwarf banging into the material surrounding it and creating shock waves. In the sonification of R Aquarii, the piece evolves as a radar-like scan of the image, clockwise starting at the 12 o’clock position. The volume changes in proportion to the brightness of sources in Hubble’s visible light and Chandra’s X-ray image, while the distance from the center dictates the musical pitch (higher notes are farther out). The deep thuds toward the four corners are “diffraction spikes,” which are artifacts from the bright central star. Listeners can hear jets from the white dwarf as the cursor travels near the two o’clock and eight o’clock positions. The ribbon-like arcs captured by Hubble create a rising and falling melody that sounds similar to a set of singing bowls (metal bowls that produce different sounds and tones when struck with a mallet), while the Chandra data are rendered to sound more like a synthetic and windy purr.&#10;&#10;#nasa #sonification #spacesounds #shorts" id="382" name="Google Shape;382;p34" title="R Aquarii Sonification from Chandra X-Ray Observatory, NASA Telescopes">
            <a:hlinkClick r:id="rId4"/>
          </p:cNvPr>
          <p:cNvPicPr preferRelativeResize="0"/>
          <p:nvPr/>
        </p:nvPicPr>
        <p:blipFill>
          <a:blip r:embed="rId5">
            <a:alphaModFix/>
          </a:blip>
          <a:stretch>
            <a:fillRect/>
          </a:stretch>
        </p:blipFill>
        <p:spPr>
          <a:xfrm>
            <a:off x="3592700" y="1336125"/>
            <a:ext cx="4964075" cy="27922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Gradient Pitch Deck by Slidesgo">
  <a:themeElements>
    <a:clrScheme name="Simple Light">
      <a:dk1>
        <a:srgbClr val="FFFFFF"/>
      </a:dk1>
      <a:lt1>
        <a:srgbClr val="191919"/>
      </a:lt1>
      <a:dk2>
        <a:srgbClr val="0044B8"/>
      </a:dk2>
      <a:lt2>
        <a:srgbClr val="00B47E"/>
      </a:lt2>
      <a:accent1>
        <a:srgbClr val="88AFF1"/>
      </a:accent1>
      <a:accent2>
        <a:srgbClr val="B6DED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